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41" r:id="rId3"/>
    <p:sldId id="346" r:id="rId4"/>
    <p:sldId id="351" r:id="rId5"/>
    <p:sldId id="347" r:id="rId6"/>
    <p:sldId id="333" r:id="rId7"/>
    <p:sldId id="348" r:id="rId8"/>
    <p:sldId id="349" r:id="rId9"/>
    <p:sldId id="350" r:id="rId10"/>
    <p:sldId id="338" r:id="rId11"/>
    <p:sldId id="352" r:id="rId12"/>
    <p:sldId id="353" r:id="rId13"/>
    <p:sldId id="354" r:id="rId14"/>
    <p:sldId id="355" r:id="rId15"/>
    <p:sldId id="345" r:id="rId16"/>
    <p:sldId id="356" r:id="rId17"/>
    <p:sldId id="357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A24D00"/>
    <a:srgbClr val="3A0000"/>
    <a:srgbClr val="600000"/>
    <a:srgbClr val="F7F7F7"/>
    <a:srgbClr val="CC6600"/>
    <a:srgbClr val="A13B39"/>
    <a:srgbClr val="B0413E"/>
    <a:srgbClr val="C55E5B"/>
    <a:srgbClr val="C8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735" autoAdjust="0"/>
  </p:normalViewPr>
  <p:slideViewPr>
    <p:cSldViewPr>
      <p:cViewPr>
        <p:scale>
          <a:sx n="70" d="100"/>
          <a:sy n="70" d="100"/>
        </p:scale>
        <p:origin x="-1164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shade val="46275"/>
                <a:invGamma/>
              </a:srgbClr>
            </a:gs>
          </a:gsLst>
          <a:path path="rect">
            <a:fillToRect l="50000" t="50000" r="50000" b="50000"/>
          </a:path>
        </a:gradFill>
        <a:ln w="12700">
          <a:solidFill>
            <a:schemeClr val="tx1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shade val="46275"/>
                <a:invGamma/>
              </a:srgbClr>
            </a:gs>
          </a:gsLst>
          <a:path path="rect">
            <a:fillToRect l="50000" t="50000" r="50000" b="50000"/>
          </a:path>
        </a:gra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1428571428571438E-2"/>
          <c:y val="0.17435847329679507"/>
          <c:w val="0.62519090672843858"/>
          <c:h val="0.714350282436698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обязательная часть</c:v>
                </c:pt>
              </c:strCache>
            </c:strRef>
          </c:tx>
          <c:spPr>
            <a:solidFill>
              <a:srgbClr val="CC99FF"/>
            </a:solidFill>
            <a:ln w="1235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 начальное образование </c:v>
                </c:pt>
                <c:pt idx="1">
                  <c:v> основное образование </c:v>
                </c:pt>
                <c:pt idx="2">
                  <c:v>среднее образование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80</c:v>
                </c:pt>
                <c:pt idx="1">
                  <c:v>70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69-43D3-8EE0-97100718FF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часть, формируемая участниками образовательного процесса</c:v>
                </c:pt>
              </c:strCache>
            </c:strRef>
          </c:tx>
          <c:spPr>
            <a:solidFill>
              <a:srgbClr val="FFFF00"/>
            </a:solidFill>
            <a:ln w="1235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 начальное образование </c:v>
                </c:pt>
                <c:pt idx="1">
                  <c:v> основное образование </c:v>
                </c:pt>
                <c:pt idx="2">
                  <c:v>среднее образование 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69-43D3-8EE0-97100718F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786176"/>
        <c:axId val="42804352"/>
        <c:axId val="0"/>
      </c:bar3DChart>
      <c:catAx>
        <c:axId val="4278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280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04352"/>
        <c:scaling>
          <c:orientation val="minMax"/>
        </c:scaling>
        <c:delete val="0"/>
        <c:axPos val="l"/>
        <c:majorGridlines>
          <c:spPr>
            <a:ln w="308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2786176"/>
        <c:crosses val="autoZero"/>
        <c:crossBetween val="between"/>
      </c:valAx>
      <c:spPr>
        <a:noFill/>
        <a:ln w="24712">
          <a:noFill/>
        </a:ln>
      </c:spPr>
    </c:plotArea>
    <c:legend>
      <c:legendPos val="r"/>
      <c:layout>
        <c:manualLayout>
          <c:xMode val="edge"/>
          <c:yMode val="edge"/>
          <c:x val="0.66984126984126979"/>
          <c:y val="0.15107913669064749"/>
          <c:w val="0.32380952380952455"/>
          <c:h val="0.72901678657074342"/>
        </c:manualLayout>
      </c:layout>
      <c:overlay val="0"/>
      <c:spPr>
        <a:noFill/>
        <a:ln w="3089">
          <a:solidFill>
            <a:schemeClr val="tx1"/>
          </a:solidFill>
          <a:prstDash val="solid"/>
        </a:ln>
      </c:spPr>
      <c:txPr>
        <a:bodyPr/>
        <a:lstStyle/>
        <a:p>
          <a:pPr>
            <a:defRPr sz="161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75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CCDEC-6452-4A2E-B236-92A1CA1F61EC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998C8-85BD-4767-A69C-97C01D5F3FBC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r>
            <a:rPr lang="ru-RU" sz="900" b="1" dirty="0" smtClean="0">
              <a:effectLst/>
            </a:rPr>
            <a:t/>
          </a:r>
          <a:br>
            <a:rPr lang="ru-RU" sz="900" b="1" dirty="0" smtClean="0">
              <a:effectLst/>
            </a:rPr>
          </a:br>
          <a:r>
            <a:rPr lang="ru-RU" sz="1600" b="1" dirty="0" smtClean="0">
              <a:effectLst/>
            </a:rPr>
            <a:t/>
          </a:r>
          <a:br>
            <a:rPr lang="ru-RU" sz="1600" b="1" dirty="0" smtClean="0">
              <a:effectLst/>
            </a:rPr>
          </a:br>
          <a:endParaRPr lang="ru-RU" sz="1600" b="1" dirty="0" smtClean="0">
            <a:effectLst/>
          </a:endParaRPr>
        </a:p>
        <a:p>
          <a:pPr algn="l">
            <a:lnSpc>
              <a:spcPct val="90000"/>
            </a:lnSpc>
          </a:pP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П Р И К А З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</a:t>
          </a:r>
        </a:p>
        <a:p>
          <a:pPr algn="l">
            <a:lnSpc>
              <a:spcPct val="100000"/>
            </a:lnSpc>
          </a:pP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6 </a:t>
          </a:r>
          <a:r>
            <a:rPr lang="ru-RU" sz="1200" b="1" u="none" dirty="0" smtClean="0">
              <a:effectLst/>
              <a:latin typeface="Times New Roman" pitchFamily="18" charset="0"/>
              <a:cs typeface="Times New Roman" pitchFamily="18" charset="0"/>
            </a:rPr>
            <a:t>октября  </a:t>
          </a:r>
          <a:r>
            <a:rPr lang="en-US" sz="1200" b="1" u="none" dirty="0" smtClean="0">
              <a:effectLst/>
              <a:latin typeface="Times New Roman" pitchFamily="18" charset="0"/>
              <a:cs typeface="Times New Roman" pitchFamily="18" charset="0"/>
            </a:rPr>
            <a:t>200</a:t>
          </a:r>
          <a:r>
            <a:rPr lang="ru-RU" sz="1200" b="1" u="none" dirty="0" smtClean="0">
              <a:effectLst/>
              <a:latin typeface="Times New Roman" pitchFamily="18" charset="0"/>
              <a:cs typeface="Times New Roman" pitchFamily="18" charset="0"/>
            </a:rPr>
            <a:t>9</a:t>
          </a:r>
          <a:r>
            <a:rPr lang="en-US" sz="1200" b="1" u="none" dirty="0" smtClean="0">
              <a:effectLst/>
              <a:latin typeface="Times New Roman" pitchFamily="18" charset="0"/>
              <a:cs typeface="Times New Roman" pitchFamily="18" charset="0"/>
            </a:rPr>
            <a:t>г</a:t>
          </a:r>
          <a:r>
            <a:rPr lang="ru-RU" sz="1200" b="1" u="none" dirty="0" smtClean="0">
              <a:effectLst/>
              <a:latin typeface="Times New Roman" pitchFamily="18" charset="0"/>
              <a:cs typeface="Times New Roman" pitchFamily="18" charset="0"/>
            </a:rPr>
            <a:t>. № </a:t>
          </a:r>
          <a:r>
            <a:rPr lang="ru-RU" sz="1200" b="1" u="sng" dirty="0" smtClean="0">
              <a:effectLst/>
              <a:latin typeface="Times New Roman" pitchFamily="18" charset="0"/>
              <a:cs typeface="Times New Roman" pitchFamily="18" charset="0"/>
            </a:rPr>
            <a:t>373</a:t>
          </a:r>
          <a:r>
            <a:rPr lang="ru-RU" sz="1200" b="1" u="none" dirty="0" smtClean="0"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sz="1200" b="1" u="none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200" b="1" u="none" dirty="0" smtClean="0">
              <a:effectLst/>
              <a:latin typeface="Times New Roman" pitchFamily="18" charset="0"/>
              <a:cs typeface="Times New Roman" pitchFamily="18" charset="0"/>
            </a:rPr>
            <a:t>Об утверждении </a:t>
          </a: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и введении в действие федерального  государственного образовательного стандарта начального общего образования</a:t>
          </a:r>
        </a:p>
        <a:p>
          <a:pPr algn="l">
            <a:lnSpc>
              <a:spcPct val="100000"/>
            </a:lnSpc>
          </a:pPr>
          <a:r>
            <a:rPr lang="ru-RU" sz="1600" b="1" dirty="0" smtClean="0">
              <a:effectLst/>
            </a:rPr>
            <a:t/>
          </a:r>
          <a:br>
            <a:rPr lang="ru-RU" sz="1600" b="1" dirty="0" smtClean="0">
              <a:effectLst/>
            </a:rPr>
          </a:br>
          <a:endParaRPr lang="ru-RU" sz="1600" dirty="0"/>
        </a:p>
      </dgm:t>
    </dgm:pt>
    <dgm:pt modelId="{FB500778-6593-4A50-8E7E-EF4ABCD30FF6}" type="parTrans" cxnId="{83F9F9B6-6F95-4C33-918F-2089D228558F}">
      <dgm:prSet/>
      <dgm:spPr/>
      <dgm:t>
        <a:bodyPr/>
        <a:lstStyle/>
        <a:p>
          <a:endParaRPr lang="ru-RU"/>
        </a:p>
      </dgm:t>
    </dgm:pt>
    <dgm:pt modelId="{EDDF3CB8-D1B9-4303-9129-53E8D01752E1}" type="sibTrans" cxnId="{83F9F9B6-6F95-4C33-918F-2089D228558F}">
      <dgm:prSet/>
      <dgm:spPr/>
      <dgm:t>
        <a:bodyPr/>
        <a:lstStyle/>
        <a:p>
          <a:endParaRPr lang="ru-RU"/>
        </a:p>
      </dgm:t>
    </dgm:pt>
    <dgm:pt modelId="{F840E7C3-44F7-44CC-B396-41CDA9CB6C50}">
      <dgm:prSet phldrT="[Текст]" custT="1"/>
      <dgm:spPr/>
      <dgm:t>
        <a:bodyPr/>
        <a:lstStyle/>
        <a:p>
          <a:r>
            <a:rPr kumimoji="0"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 1 сентября 2011 года все первоклассники  обучаются в соответствии  с ФГОС НОО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E710E2-D708-4AB0-BBDD-C35A4BA221FC}" type="parTrans" cxnId="{F5E90BF5-A07F-4860-B701-01785B35AE72}">
      <dgm:prSet/>
      <dgm:spPr/>
      <dgm:t>
        <a:bodyPr/>
        <a:lstStyle/>
        <a:p>
          <a:endParaRPr lang="ru-RU"/>
        </a:p>
      </dgm:t>
    </dgm:pt>
    <dgm:pt modelId="{CBC6D01D-A6E3-45AC-8D3F-EDBCA2E5A635}" type="sibTrans" cxnId="{F5E90BF5-A07F-4860-B701-01785B35AE72}">
      <dgm:prSet/>
      <dgm:spPr/>
      <dgm:t>
        <a:bodyPr/>
        <a:lstStyle/>
        <a:p>
          <a:endParaRPr lang="ru-RU"/>
        </a:p>
      </dgm:t>
    </dgm:pt>
    <dgm:pt modelId="{06083895-3050-4E5E-A9CD-C459C4DDA77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504"/>
            </a:spcAft>
          </a:pPr>
          <a:endParaRPr lang="ru-RU" sz="12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504"/>
            </a:spcAft>
          </a:pP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П Р И К А З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17 декабря  </a:t>
          </a:r>
          <a:r>
            <a:rPr lang="en-US" sz="1200" b="1" dirty="0" smtClean="0">
              <a:effectLst/>
              <a:latin typeface="Times New Roman" pitchFamily="18" charset="0"/>
              <a:cs typeface="Times New Roman" pitchFamily="18" charset="0"/>
            </a:rPr>
            <a:t>20</a:t>
          </a: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10 </a:t>
          </a:r>
          <a:r>
            <a:rPr lang="en-US" sz="1200" b="1" dirty="0" smtClean="0">
              <a:effectLst/>
              <a:latin typeface="Times New Roman" pitchFamily="18" charset="0"/>
              <a:cs typeface="Times New Roman" pitchFamily="18" charset="0"/>
            </a:rPr>
            <a:t>г</a:t>
          </a: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. № </a:t>
          </a:r>
          <a:r>
            <a:rPr lang="ru-RU" sz="1200" b="1" u="sng" dirty="0" smtClean="0">
              <a:effectLst/>
              <a:latin typeface="Times New Roman" pitchFamily="18" charset="0"/>
              <a:cs typeface="Times New Roman" pitchFamily="18" charset="0"/>
            </a:rPr>
            <a:t>1897</a:t>
          </a:r>
          <a:br>
            <a:rPr lang="ru-RU" sz="1200" b="1" u="sng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Об утверждении федерального </a:t>
          </a:r>
          <a:b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государственного образовательного стандарта основного  общего образования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000" dirty="0" smtClean="0">
              <a:effectLst/>
            </a:rPr>
            <a:t>	</a:t>
          </a:r>
          <a:endParaRPr lang="ru-RU" sz="1000" dirty="0"/>
        </a:p>
      </dgm:t>
    </dgm:pt>
    <dgm:pt modelId="{F7D73771-3544-41C4-8C18-FE2D0743FCE8}" type="parTrans" cxnId="{7E248A08-F0CB-4CE8-8C45-35B922D92224}">
      <dgm:prSet/>
      <dgm:spPr/>
      <dgm:t>
        <a:bodyPr/>
        <a:lstStyle/>
        <a:p>
          <a:endParaRPr lang="ru-RU"/>
        </a:p>
      </dgm:t>
    </dgm:pt>
    <dgm:pt modelId="{40B2FA00-3F36-4548-8AAB-F97D82712AB3}" type="sibTrans" cxnId="{7E248A08-F0CB-4CE8-8C45-35B922D92224}">
      <dgm:prSet/>
      <dgm:spPr/>
      <dgm:t>
        <a:bodyPr/>
        <a:lstStyle/>
        <a:p>
          <a:endParaRPr lang="ru-RU"/>
        </a:p>
      </dgm:t>
    </dgm:pt>
    <dgm:pt modelId="{67632EE3-DDFB-42B2-B8B0-7637401F48BF}">
      <dgm:prSet phldrT="[Текст]" custT="1"/>
      <dgm:spPr/>
      <dgm:t>
        <a:bodyPr/>
        <a:lstStyle/>
        <a:p>
          <a:r>
            <a:rPr kumimoji="0"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 первого сентября 2012 года  возможен переход на ФГОС основного общего образования «по мере готовности» образовательных учреждений 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431F00-6C32-479A-861A-ADE60E20B200}" type="parTrans" cxnId="{6FDD2E46-ABC3-422B-9247-1E5DC464FFFE}">
      <dgm:prSet/>
      <dgm:spPr/>
      <dgm:t>
        <a:bodyPr/>
        <a:lstStyle/>
        <a:p>
          <a:endParaRPr lang="ru-RU"/>
        </a:p>
      </dgm:t>
    </dgm:pt>
    <dgm:pt modelId="{72D18045-4D8C-400B-9F0B-129226A26F1F}" type="sibTrans" cxnId="{6FDD2E46-ABC3-422B-9247-1E5DC464FFFE}">
      <dgm:prSet/>
      <dgm:spPr/>
      <dgm:t>
        <a:bodyPr/>
        <a:lstStyle/>
        <a:p>
          <a:endParaRPr lang="ru-RU"/>
        </a:p>
      </dgm:t>
    </dgm:pt>
    <dgm:pt modelId="{AE6F2885-BB9F-4A87-BF33-BFB93A51D8D1}">
      <dgm:prSet custT="1"/>
      <dgm:spPr/>
      <dgm:t>
        <a:bodyPr/>
        <a:lstStyle/>
        <a:p>
          <a:pPr algn="l">
            <a:lnSpc>
              <a:spcPct val="100000"/>
            </a:lnSpc>
            <a:spcAft>
              <a:spcPct val="35000"/>
            </a:spcAft>
          </a:pPr>
          <a:r>
            <a:rPr lang="ru-RU" sz="1200" b="1" spc="300" dirty="0" smtClean="0">
              <a:effectLst/>
              <a:latin typeface="Times New Roman" pitchFamily="18" charset="0"/>
              <a:cs typeface="Times New Roman" pitchFamily="18" charset="0"/>
            </a:rPr>
            <a:t>ПРИКАЗ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12 мая </a:t>
          </a:r>
          <a:r>
            <a:rPr lang="en-US" sz="1200" b="1" dirty="0" smtClean="0">
              <a:effectLst/>
              <a:latin typeface="Times New Roman" pitchFamily="18" charset="0"/>
              <a:cs typeface="Times New Roman" pitchFamily="18" charset="0"/>
            </a:rPr>
            <a:t>20</a:t>
          </a: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12 </a:t>
          </a:r>
          <a:r>
            <a:rPr lang="en-US" sz="1200" b="1" dirty="0" smtClean="0">
              <a:effectLst/>
              <a:latin typeface="Times New Roman" pitchFamily="18" charset="0"/>
              <a:cs typeface="Times New Roman" pitchFamily="18" charset="0"/>
            </a:rPr>
            <a:t>г</a:t>
          </a: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. № </a:t>
          </a:r>
          <a:r>
            <a:rPr lang="ru-RU" sz="1200" b="1" u="sng" dirty="0" smtClean="0">
              <a:effectLst/>
              <a:latin typeface="Times New Roman" pitchFamily="18" charset="0"/>
              <a:cs typeface="Times New Roman" pitchFamily="18" charset="0"/>
            </a:rPr>
            <a:t>413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Об утверждении федерального государственного образовательного стандарта среднего (полного) общего образования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8459A12-CB4E-4053-8232-086BF740226B}" type="sibTrans" cxnId="{BC624D8A-563F-48C1-A177-785ADB20BF8E}">
      <dgm:prSet/>
      <dgm:spPr/>
      <dgm:t>
        <a:bodyPr/>
        <a:lstStyle/>
        <a:p>
          <a:endParaRPr lang="ru-RU"/>
        </a:p>
      </dgm:t>
    </dgm:pt>
    <dgm:pt modelId="{80283A3D-062A-42FA-B2B6-FE640BD72B5F}" type="parTrans" cxnId="{BC624D8A-563F-48C1-A177-785ADB20BF8E}">
      <dgm:prSet/>
      <dgm:spPr/>
      <dgm:t>
        <a:bodyPr/>
        <a:lstStyle/>
        <a:p>
          <a:endParaRPr lang="ru-RU"/>
        </a:p>
      </dgm:t>
    </dgm:pt>
    <dgm:pt modelId="{FED48BD3-770F-429B-B1AD-3C230A095C2C}">
      <dgm:prSet phldrT="[Текст]"/>
      <dgm:spPr/>
      <dgm:t>
        <a:bodyPr/>
        <a:lstStyle/>
        <a:p>
          <a:endParaRPr lang="ru-RU" sz="1400" dirty="0"/>
        </a:p>
      </dgm:t>
    </dgm:pt>
    <dgm:pt modelId="{1BE94A4F-362A-43C1-8D20-72A15A7940DA}" type="parTrans" cxnId="{FC98D92C-3BE9-4A6F-A718-A2F168104A84}">
      <dgm:prSet/>
      <dgm:spPr/>
      <dgm:t>
        <a:bodyPr/>
        <a:lstStyle/>
        <a:p>
          <a:endParaRPr lang="ru-RU"/>
        </a:p>
      </dgm:t>
    </dgm:pt>
    <dgm:pt modelId="{E822CFF1-1AEC-4183-80E9-23DB46F0240D}" type="sibTrans" cxnId="{FC98D92C-3BE9-4A6F-A718-A2F168104A84}">
      <dgm:prSet/>
      <dgm:spPr/>
      <dgm:t>
        <a:bodyPr/>
        <a:lstStyle/>
        <a:p>
          <a:endParaRPr lang="ru-RU"/>
        </a:p>
      </dgm:t>
    </dgm:pt>
    <dgm:pt modelId="{A258316F-8825-4AF7-BDEE-6280ACA3561F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 первого сентября 2013 года  возможен переход на ФГОС  среднего общего образования </a:t>
          </a:r>
          <a:r>
            <a:rPr kumimoji="0"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«по мере готовности» образовательных учреждений  </a:t>
          </a:r>
          <a:endParaRPr lang="ru-RU" sz="1500" dirty="0"/>
        </a:p>
      </dgm:t>
    </dgm:pt>
    <dgm:pt modelId="{5A182E56-2D2D-4829-B769-B9FC8A285F1D}" type="parTrans" cxnId="{2FEAEA73-A06D-4D07-B4C2-2EF2953394DE}">
      <dgm:prSet/>
      <dgm:spPr/>
      <dgm:t>
        <a:bodyPr/>
        <a:lstStyle/>
        <a:p>
          <a:endParaRPr lang="ru-RU"/>
        </a:p>
      </dgm:t>
    </dgm:pt>
    <dgm:pt modelId="{243B12FE-E6B5-4EAB-A01D-2D05870341B8}" type="sibTrans" cxnId="{2FEAEA73-A06D-4D07-B4C2-2EF2953394DE}">
      <dgm:prSet/>
      <dgm:spPr/>
      <dgm:t>
        <a:bodyPr/>
        <a:lstStyle/>
        <a:p>
          <a:endParaRPr lang="ru-RU"/>
        </a:p>
      </dgm:t>
    </dgm:pt>
    <dgm:pt modelId="{67043189-9FE1-4AB6-857A-4ADAB8D1E006}" type="pres">
      <dgm:prSet presAssocID="{984CCDEC-6452-4A2E-B236-92A1CA1F61E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A3FC9C-4AD7-4B7F-A2BF-66463EE9B2A3}" type="pres">
      <dgm:prSet presAssocID="{2F3998C8-85BD-4767-A69C-97C01D5F3FBC}" presName="linNode" presStyleCnt="0"/>
      <dgm:spPr/>
    </dgm:pt>
    <dgm:pt modelId="{10A5A380-31A9-4D6B-9373-CFB41B2CDCBB}" type="pres">
      <dgm:prSet presAssocID="{2F3998C8-85BD-4767-A69C-97C01D5F3FBC}" presName="parentShp" presStyleLbl="node1" presStyleIdx="0" presStyleCnt="3" custScaleY="107718" custLinFactNeighborX="647" custLinFactNeighborY="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25297-EDC4-4742-AA4F-962BAB115F68}" type="pres">
      <dgm:prSet presAssocID="{2F3998C8-85BD-4767-A69C-97C01D5F3FB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C848D-75CF-4419-9B0F-147110193533}" type="pres">
      <dgm:prSet presAssocID="{EDDF3CB8-D1B9-4303-9129-53E8D01752E1}" presName="spacing" presStyleCnt="0"/>
      <dgm:spPr/>
    </dgm:pt>
    <dgm:pt modelId="{2490B551-D34F-44BA-A991-3803842CFA8D}" type="pres">
      <dgm:prSet presAssocID="{06083895-3050-4E5E-A9CD-C459C4DDA772}" presName="linNode" presStyleCnt="0"/>
      <dgm:spPr/>
    </dgm:pt>
    <dgm:pt modelId="{A9EE5EFD-A064-4052-A56A-A1118DE2AF4C}" type="pres">
      <dgm:prSet presAssocID="{06083895-3050-4E5E-A9CD-C459C4DDA77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396BF-61ED-4348-AFE8-FF5F5929C6C9}" type="pres">
      <dgm:prSet presAssocID="{06083895-3050-4E5E-A9CD-C459C4DDA77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2F50B-0B61-4C01-BF43-D5923CFA4225}" type="pres">
      <dgm:prSet presAssocID="{40B2FA00-3F36-4548-8AAB-F97D82712AB3}" presName="spacing" presStyleCnt="0"/>
      <dgm:spPr/>
    </dgm:pt>
    <dgm:pt modelId="{8A82310B-9C72-4171-A82C-319FFBA96D9B}" type="pres">
      <dgm:prSet presAssocID="{AE6F2885-BB9F-4A87-BF33-BFB93A51D8D1}" presName="linNode" presStyleCnt="0"/>
      <dgm:spPr/>
    </dgm:pt>
    <dgm:pt modelId="{CD4E748D-E79E-4D7C-9E05-825FD62BCE42}" type="pres">
      <dgm:prSet presAssocID="{AE6F2885-BB9F-4A87-BF33-BFB93A51D8D1}" presName="parentShp" presStyleLbl="node1" presStyleIdx="2" presStyleCnt="3" custScaleY="106164" custLinFactNeighborY="2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352E2-633F-4F7E-8DEF-31166C6F4738}" type="pres">
      <dgm:prSet presAssocID="{AE6F2885-BB9F-4A87-BF33-BFB93A51D8D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8D92C-3BE9-4A6F-A718-A2F168104A84}" srcId="{2F3998C8-85BD-4767-A69C-97C01D5F3FBC}" destId="{FED48BD3-770F-429B-B1AD-3C230A095C2C}" srcOrd="0" destOrd="0" parTransId="{1BE94A4F-362A-43C1-8D20-72A15A7940DA}" sibTransId="{E822CFF1-1AEC-4183-80E9-23DB46F0240D}"/>
    <dgm:cxn modelId="{F5E90BF5-A07F-4860-B701-01785B35AE72}" srcId="{2F3998C8-85BD-4767-A69C-97C01D5F3FBC}" destId="{F840E7C3-44F7-44CC-B396-41CDA9CB6C50}" srcOrd="1" destOrd="0" parTransId="{46E710E2-D708-4AB0-BBDD-C35A4BA221FC}" sibTransId="{CBC6D01D-A6E3-45AC-8D3F-EDBCA2E5A635}"/>
    <dgm:cxn modelId="{C28AD18D-136B-4528-8969-B8A4C67F9E26}" type="presOf" srcId="{FED48BD3-770F-429B-B1AD-3C230A095C2C}" destId="{A4125297-EDC4-4742-AA4F-962BAB115F68}" srcOrd="0" destOrd="0" presId="urn:microsoft.com/office/officeart/2005/8/layout/vList6"/>
    <dgm:cxn modelId="{A7A6697B-9557-4CDA-9529-36718694E6B0}" type="presOf" srcId="{984CCDEC-6452-4A2E-B236-92A1CA1F61EC}" destId="{67043189-9FE1-4AB6-857A-4ADAB8D1E006}" srcOrd="0" destOrd="0" presId="urn:microsoft.com/office/officeart/2005/8/layout/vList6"/>
    <dgm:cxn modelId="{6FDD2E46-ABC3-422B-9247-1E5DC464FFFE}" srcId="{06083895-3050-4E5E-A9CD-C459C4DDA772}" destId="{67632EE3-DDFB-42B2-B8B0-7637401F48BF}" srcOrd="0" destOrd="0" parTransId="{0D431F00-6C32-479A-861A-ADE60E20B200}" sibTransId="{72D18045-4D8C-400B-9F0B-129226A26F1F}"/>
    <dgm:cxn modelId="{71E1B2F9-66EB-493A-A4AF-8C7D82428194}" type="presOf" srcId="{2F3998C8-85BD-4767-A69C-97C01D5F3FBC}" destId="{10A5A380-31A9-4D6B-9373-CFB41B2CDCBB}" srcOrd="0" destOrd="0" presId="urn:microsoft.com/office/officeart/2005/8/layout/vList6"/>
    <dgm:cxn modelId="{83F9F9B6-6F95-4C33-918F-2089D228558F}" srcId="{984CCDEC-6452-4A2E-B236-92A1CA1F61EC}" destId="{2F3998C8-85BD-4767-A69C-97C01D5F3FBC}" srcOrd="0" destOrd="0" parTransId="{FB500778-6593-4A50-8E7E-EF4ABCD30FF6}" sibTransId="{EDDF3CB8-D1B9-4303-9129-53E8D01752E1}"/>
    <dgm:cxn modelId="{0A4DDAE6-0C62-4BAC-AD48-DC157E39787D}" type="presOf" srcId="{67632EE3-DDFB-42B2-B8B0-7637401F48BF}" destId="{934396BF-61ED-4348-AFE8-FF5F5929C6C9}" srcOrd="0" destOrd="0" presId="urn:microsoft.com/office/officeart/2005/8/layout/vList6"/>
    <dgm:cxn modelId="{E5FFD7C3-878D-46F8-B24B-281084C4A5CD}" type="presOf" srcId="{AE6F2885-BB9F-4A87-BF33-BFB93A51D8D1}" destId="{CD4E748D-E79E-4D7C-9E05-825FD62BCE42}" srcOrd="0" destOrd="0" presId="urn:microsoft.com/office/officeart/2005/8/layout/vList6"/>
    <dgm:cxn modelId="{7E248A08-F0CB-4CE8-8C45-35B922D92224}" srcId="{984CCDEC-6452-4A2E-B236-92A1CA1F61EC}" destId="{06083895-3050-4E5E-A9CD-C459C4DDA772}" srcOrd="1" destOrd="0" parTransId="{F7D73771-3544-41C4-8C18-FE2D0743FCE8}" sibTransId="{40B2FA00-3F36-4548-8AAB-F97D82712AB3}"/>
    <dgm:cxn modelId="{49700C12-D3F3-4D4B-83B3-952B25E656AC}" type="presOf" srcId="{A258316F-8825-4AF7-BDEE-6280ACA3561F}" destId="{AA0352E2-633F-4F7E-8DEF-31166C6F4738}" srcOrd="0" destOrd="0" presId="urn:microsoft.com/office/officeart/2005/8/layout/vList6"/>
    <dgm:cxn modelId="{BC624D8A-563F-48C1-A177-785ADB20BF8E}" srcId="{984CCDEC-6452-4A2E-B236-92A1CA1F61EC}" destId="{AE6F2885-BB9F-4A87-BF33-BFB93A51D8D1}" srcOrd="2" destOrd="0" parTransId="{80283A3D-062A-42FA-B2B6-FE640BD72B5F}" sibTransId="{98459A12-CB4E-4053-8232-086BF740226B}"/>
    <dgm:cxn modelId="{9D465C4C-995B-4886-82E6-C762F21220D7}" type="presOf" srcId="{06083895-3050-4E5E-A9CD-C459C4DDA772}" destId="{A9EE5EFD-A064-4052-A56A-A1118DE2AF4C}" srcOrd="0" destOrd="0" presId="urn:microsoft.com/office/officeart/2005/8/layout/vList6"/>
    <dgm:cxn modelId="{10E9FF80-1431-4BF3-91D1-AABBC4294BB8}" type="presOf" srcId="{F840E7C3-44F7-44CC-B396-41CDA9CB6C50}" destId="{A4125297-EDC4-4742-AA4F-962BAB115F68}" srcOrd="0" destOrd="1" presId="urn:microsoft.com/office/officeart/2005/8/layout/vList6"/>
    <dgm:cxn modelId="{2FEAEA73-A06D-4D07-B4C2-2EF2953394DE}" srcId="{AE6F2885-BB9F-4A87-BF33-BFB93A51D8D1}" destId="{A258316F-8825-4AF7-BDEE-6280ACA3561F}" srcOrd="0" destOrd="0" parTransId="{5A182E56-2D2D-4829-B769-B9FC8A285F1D}" sibTransId="{243B12FE-E6B5-4EAB-A01D-2D05870341B8}"/>
    <dgm:cxn modelId="{CCC6407D-863E-405F-A198-29535BE4A790}" type="presParOf" srcId="{67043189-9FE1-4AB6-857A-4ADAB8D1E006}" destId="{75A3FC9C-4AD7-4B7F-A2BF-66463EE9B2A3}" srcOrd="0" destOrd="0" presId="urn:microsoft.com/office/officeart/2005/8/layout/vList6"/>
    <dgm:cxn modelId="{08D806BF-1D8F-4DCC-A20A-FFED2CFAB1A4}" type="presParOf" srcId="{75A3FC9C-4AD7-4B7F-A2BF-66463EE9B2A3}" destId="{10A5A380-31A9-4D6B-9373-CFB41B2CDCBB}" srcOrd="0" destOrd="0" presId="urn:microsoft.com/office/officeart/2005/8/layout/vList6"/>
    <dgm:cxn modelId="{7EF18C9E-A212-4D26-AD9B-4106FB491F02}" type="presParOf" srcId="{75A3FC9C-4AD7-4B7F-A2BF-66463EE9B2A3}" destId="{A4125297-EDC4-4742-AA4F-962BAB115F68}" srcOrd="1" destOrd="0" presId="urn:microsoft.com/office/officeart/2005/8/layout/vList6"/>
    <dgm:cxn modelId="{0384B944-B21B-445E-8003-C5BB61D4C4F1}" type="presParOf" srcId="{67043189-9FE1-4AB6-857A-4ADAB8D1E006}" destId="{3D4C848D-75CF-4419-9B0F-147110193533}" srcOrd="1" destOrd="0" presId="urn:microsoft.com/office/officeart/2005/8/layout/vList6"/>
    <dgm:cxn modelId="{EEEE0AC8-F71D-40B2-942F-19EAF96F75D0}" type="presParOf" srcId="{67043189-9FE1-4AB6-857A-4ADAB8D1E006}" destId="{2490B551-D34F-44BA-A991-3803842CFA8D}" srcOrd="2" destOrd="0" presId="urn:microsoft.com/office/officeart/2005/8/layout/vList6"/>
    <dgm:cxn modelId="{56999098-9817-4297-89EA-7625994C65A1}" type="presParOf" srcId="{2490B551-D34F-44BA-A991-3803842CFA8D}" destId="{A9EE5EFD-A064-4052-A56A-A1118DE2AF4C}" srcOrd="0" destOrd="0" presId="urn:microsoft.com/office/officeart/2005/8/layout/vList6"/>
    <dgm:cxn modelId="{9661A169-F2F6-4D19-9BAD-788E8247F1CC}" type="presParOf" srcId="{2490B551-D34F-44BA-A991-3803842CFA8D}" destId="{934396BF-61ED-4348-AFE8-FF5F5929C6C9}" srcOrd="1" destOrd="0" presId="urn:microsoft.com/office/officeart/2005/8/layout/vList6"/>
    <dgm:cxn modelId="{6532E933-5F8C-49F2-819E-0922A8CBA1E0}" type="presParOf" srcId="{67043189-9FE1-4AB6-857A-4ADAB8D1E006}" destId="{3AA2F50B-0B61-4C01-BF43-D5923CFA4225}" srcOrd="3" destOrd="0" presId="urn:microsoft.com/office/officeart/2005/8/layout/vList6"/>
    <dgm:cxn modelId="{FB82499D-628A-4FF9-838A-00E5B7485873}" type="presParOf" srcId="{67043189-9FE1-4AB6-857A-4ADAB8D1E006}" destId="{8A82310B-9C72-4171-A82C-319FFBA96D9B}" srcOrd="4" destOrd="0" presId="urn:microsoft.com/office/officeart/2005/8/layout/vList6"/>
    <dgm:cxn modelId="{08343447-7237-4A56-9A84-E80394F794F6}" type="presParOf" srcId="{8A82310B-9C72-4171-A82C-319FFBA96D9B}" destId="{CD4E748D-E79E-4D7C-9E05-825FD62BCE42}" srcOrd="0" destOrd="0" presId="urn:microsoft.com/office/officeart/2005/8/layout/vList6"/>
    <dgm:cxn modelId="{D565C547-3813-425B-942F-8DAFEE67FF24}" type="presParOf" srcId="{8A82310B-9C72-4171-A82C-319FFBA96D9B}" destId="{AA0352E2-633F-4F7E-8DEF-31166C6F47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21876-567F-4154-9513-81853F56B855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6DFC5E0-00E3-40E0-9004-B40E3B463AB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основной образовательной программы ФГОС СОО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C5886-CFA3-47A6-9199-58926AE34274}" type="parTrans" cxnId="{83FFE2CC-3A8A-4428-A724-F5F35B66105A}">
      <dgm:prSet/>
      <dgm:spPr/>
      <dgm:t>
        <a:bodyPr/>
        <a:lstStyle/>
        <a:p>
          <a:endParaRPr lang="ru-RU"/>
        </a:p>
      </dgm:t>
    </dgm:pt>
    <dgm:pt modelId="{516E3ED1-33B5-4F28-9CC6-FA042DCEF61A}" type="sibTrans" cxnId="{83FFE2CC-3A8A-4428-A724-F5F35B66105A}">
      <dgm:prSet/>
      <dgm:spPr/>
      <dgm:t>
        <a:bodyPr/>
        <a:lstStyle/>
        <a:p>
          <a:endParaRPr lang="ru-RU"/>
        </a:p>
      </dgm:t>
    </dgm:pt>
    <dgm:pt modelId="{8B0912D4-3CA8-4C9E-AC4A-DCCC0FB3EC1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Приведение нормативной базы в соответствие с требованиями ФГОС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18070-BC37-4BDA-BD34-B3B64DD72D30}" type="parTrans" cxnId="{D2A63B11-F42F-441B-BFF2-D3424493C2A0}">
      <dgm:prSet/>
      <dgm:spPr/>
      <dgm:t>
        <a:bodyPr/>
        <a:lstStyle/>
        <a:p>
          <a:endParaRPr lang="ru-RU"/>
        </a:p>
      </dgm:t>
    </dgm:pt>
    <dgm:pt modelId="{621C05FF-DDD3-4328-B136-7A77224D0A05}" type="sibTrans" cxnId="{D2A63B11-F42F-441B-BFF2-D3424493C2A0}">
      <dgm:prSet/>
      <dgm:spPr/>
      <dgm:t>
        <a:bodyPr/>
        <a:lstStyle/>
        <a:p>
          <a:endParaRPr lang="ru-RU"/>
        </a:p>
      </dgm:t>
    </dgm:pt>
    <dgm:pt modelId="{46A411BA-8BE0-4D04-A978-B402C106229A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Приведение в соответствие с требованиями должностных инструкций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AB15D-889E-4C08-A765-9D293DAE48FC}" type="parTrans" cxnId="{F8D7361F-3354-4183-815B-734F5F2708D0}">
      <dgm:prSet/>
      <dgm:spPr/>
      <dgm:t>
        <a:bodyPr/>
        <a:lstStyle/>
        <a:p>
          <a:endParaRPr lang="ru-RU"/>
        </a:p>
      </dgm:t>
    </dgm:pt>
    <dgm:pt modelId="{6E5A2CF8-2FF2-4167-B0EE-513D64C2B3F4}" type="sibTrans" cxnId="{F8D7361F-3354-4183-815B-734F5F2708D0}">
      <dgm:prSet/>
      <dgm:spPr/>
      <dgm:t>
        <a:bodyPr/>
        <a:lstStyle/>
        <a:p>
          <a:endParaRPr lang="ru-RU"/>
        </a:p>
      </dgm:t>
    </dgm:pt>
    <dgm:pt modelId="{AC2C9362-9A70-4E6E-9012-CC55C3F9DBF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списка учебников и учебных пособий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4ABC9-6B0A-4157-9D3F-824D65D12E7D}" type="parTrans" cxnId="{A541F7AA-3769-4144-91AB-E674C3D8E1CC}">
      <dgm:prSet/>
      <dgm:spPr/>
      <dgm:t>
        <a:bodyPr/>
        <a:lstStyle/>
        <a:p>
          <a:endParaRPr lang="ru-RU"/>
        </a:p>
      </dgm:t>
    </dgm:pt>
    <dgm:pt modelId="{C6B56FED-1F75-4634-93FB-52145C3C00D5}" type="sibTrans" cxnId="{A541F7AA-3769-4144-91AB-E674C3D8E1CC}">
      <dgm:prSet/>
      <dgm:spPr/>
      <dgm:t>
        <a:bodyPr/>
        <a:lstStyle/>
        <a:p>
          <a:endParaRPr lang="ru-RU"/>
        </a:p>
      </dgm:t>
    </dgm:pt>
    <dgm:pt modelId="{D152DE99-4A8B-4B9D-8576-ED2F79ABB9B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модели организации внеурочной деятельности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A3608-02BF-4957-A0AD-7CCBA7945A7F}" type="parTrans" cxnId="{133C8BB0-E8F7-4767-B08F-0F985D868504}">
      <dgm:prSet/>
      <dgm:spPr/>
      <dgm:t>
        <a:bodyPr/>
        <a:lstStyle/>
        <a:p>
          <a:endParaRPr lang="ru-RU"/>
        </a:p>
      </dgm:t>
    </dgm:pt>
    <dgm:pt modelId="{EF6CD741-8C23-4E0B-B764-14F79E0B505D}" type="sibTrans" cxnId="{133C8BB0-E8F7-4767-B08F-0F985D868504}">
      <dgm:prSet/>
      <dgm:spPr/>
      <dgm:t>
        <a:bodyPr/>
        <a:lstStyle/>
        <a:p>
          <a:endParaRPr lang="ru-RU"/>
        </a:p>
      </dgm:t>
    </dgm:pt>
    <dgm:pt modelId="{7DBCB2CC-CBD4-43B1-A2D9-5DC8246B679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педагогов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FBF4F-2C12-45CE-87B7-05E028CF41FF}" type="parTrans" cxnId="{F0669734-86D7-46A0-B933-FE7BA58EA395}">
      <dgm:prSet/>
      <dgm:spPr/>
      <dgm:t>
        <a:bodyPr/>
        <a:lstStyle/>
        <a:p>
          <a:endParaRPr lang="ru-RU"/>
        </a:p>
      </dgm:t>
    </dgm:pt>
    <dgm:pt modelId="{6827496C-BF6C-4D32-95B4-F6F8401D54DC}" type="sibTrans" cxnId="{F0669734-86D7-46A0-B933-FE7BA58EA395}">
      <dgm:prSet/>
      <dgm:spPr/>
      <dgm:t>
        <a:bodyPr/>
        <a:lstStyle/>
        <a:p>
          <a:endParaRPr lang="ru-RU"/>
        </a:p>
      </dgm:t>
    </dgm:pt>
    <dgm:pt modelId="{95A2FC78-ACE5-4A4A-A5BC-816EE570917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условий реализации ООП СОО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6F7D9-0253-4023-A0E3-B0D007BA7868}" type="parTrans" cxnId="{D195D8C2-8683-4CE8-A11C-9845502140AC}">
      <dgm:prSet/>
      <dgm:spPr/>
      <dgm:t>
        <a:bodyPr/>
        <a:lstStyle/>
        <a:p>
          <a:endParaRPr lang="ru-RU"/>
        </a:p>
      </dgm:t>
    </dgm:pt>
    <dgm:pt modelId="{E62E40F9-6DC5-4043-927B-366D1A0A9A8D}" type="sibTrans" cxnId="{D195D8C2-8683-4CE8-A11C-9845502140AC}">
      <dgm:prSet/>
      <dgm:spPr/>
      <dgm:t>
        <a:bodyPr/>
        <a:lstStyle/>
        <a:p>
          <a:endParaRPr lang="ru-RU"/>
        </a:p>
      </dgm:t>
    </dgm:pt>
    <dgm:pt modelId="{932E14F0-B9AB-4F51-833A-71FC7F662E4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плана методической работы для сопровождения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СОО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D07F0-E22E-4589-ADA9-91F3BE4CEC18}" type="parTrans" cxnId="{CED93F47-F382-44D4-A3B0-F8B4373CD6B0}">
      <dgm:prSet/>
      <dgm:spPr/>
      <dgm:t>
        <a:bodyPr/>
        <a:lstStyle/>
        <a:p>
          <a:endParaRPr lang="ru-RU"/>
        </a:p>
      </dgm:t>
    </dgm:pt>
    <dgm:pt modelId="{A019A8F4-98AA-4224-A6E8-18D130469579}" type="sibTrans" cxnId="{CED93F47-F382-44D4-A3B0-F8B4373CD6B0}">
      <dgm:prSet/>
      <dgm:spPr/>
      <dgm:t>
        <a:bodyPr/>
        <a:lstStyle/>
        <a:p>
          <a:endParaRPr lang="ru-RU"/>
        </a:p>
      </dgm:t>
    </dgm:pt>
    <dgm:pt modelId="{A1A36AC2-4334-4766-97D5-A6A6C0BA9904}" type="pres">
      <dgm:prSet presAssocID="{1AA21876-567F-4154-9513-81853F56B8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F020B-E2AF-4415-BEEB-72C2D08D4A25}" type="pres">
      <dgm:prSet presAssocID="{16DFC5E0-00E3-40E0-9004-B40E3B463ABF}" presName="parentLin" presStyleCnt="0"/>
      <dgm:spPr/>
      <dgm:t>
        <a:bodyPr/>
        <a:lstStyle/>
        <a:p>
          <a:endParaRPr lang="ru-RU"/>
        </a:p>
      </dgm:t>
    </dgm:pt>
    <dgm:pt modelId="{06D85FCF-CD70-4937-8248-C4436C640C51}" type="pres">
      <dgm:prSet presAssocID="{16DFC5E0-00E3-40E0-9004-B40E3B463AB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787CE30E-0776-4199-BA31-220EB26FA2F1}" type="pres">
      <dgm:prSet presAssocID="{16DFC5E0-00E3-40E0-9004-B40E3B463ABF}" presName="parentText" presStyleLbl="node1" presStyleIdx="0" presStyleCnt="8" custScaleX="129784" custScaleY="86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C7B39-8333-4F84-BA86-B66626109633}" type="pres">
      <dgm:prSet presAssocID="{16DFC5E0-00E3-40E0-9004-B40E3B463ABF}" presName="negativeSpace" presStyleCnt="0"/>
      <dgm:spPr/>
      <dgm:t>
        <a:bodyPr/>
        <a:lstStyle/>
        <a:p>
          <a:endParaRPr lang="ru-RU"/>
        </a:p>
      </dgm:t>
    </dgm:pt>
    <dgm:pt modelId="{C61E8FF4-B48B-4081-A4E7-603C8A11E3B0}" type="pres">
      <dgm:prSet presAssocID="{16DFC5E0-00E3-40E0-9004-B40E3B463ABF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4FCF4-0C6E-4B0F-8A72-EE4165F6C8A1}" type="pres">
      <dgm:prSet presAssocID="{516E3ED1-33B5-4F28-9CC6-FA042DCEF61A}" presName="spaceBetweenRectangles" presStyleCnt="0"/>
      <dgm:spPr/>
      <dgm:t>
        <a:bodyPr/>
        <a:lstStyle/>
        <a:p>
          <a:endParaRPr lang="ru-RU"/>
        </a:p>
      </dgm:t>
    </dgm:pt>
    <dgm:pt modelId="{0707D55D-AF6F-4B66-B013-CB7BA38C2301}" type="pres">
      <dgm:prSet presAssocID="{8B0912D4-3CA8-4C9E-AC4A-DCCC0FB3EC1C}" presName="parentLin" presStyleCnt="0"/>
      <dgm:spPr/>
      <dgm:t>
        <a:bodyPr/>
        <a:lstStyle/>
        <a:p>
          <a:endParaRPr lang="ru-RU"/>
        </a:p>
      </dgm:t>
    </dgm:pt>
    <dgm:pt modelId="{BD6BA6AC-5014-4949-9BDB-D0BE7F356262}" type="pres">
      <dgm:prSet presAssocID="{8B0912D4-3CA8-4C9E-AC4A-DCCC0FB3EC1C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9345622-9AEA-486E-AB3A-5C6F7F976274}" type="pres">
      <dgm:prSet presAssocID="{8B0912D4-3CA8-4C9E-AC4A-DCCC0FB3EC1C}" presName="parentText" presStyleLbl="node1" presStyleIdx="1" presStyleCnt="8" custScaleX="129784" custScaleY="86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11A79-CC87-4024-B825-BCD71AC1EA1E}" type="pres">
      <dgm:prSet presAssocID="{8B0912D4-3CA8-4C9E-AC4A-DCCC0FB3EC1C}" presName="negativeSpace" presStyleCnt="0"/>
      <dgm:spPr/>
      <dgm:t>
        <a:bodyPr/>
        <a:lstStyle/>
        <a:p>
          <a:endParaRPr lang="ru-RU"/>
        </a:p>
      </dgm:t>
    </dgm:pt>
    <dgm:pt modelId="{D74060F8-0EC4-411C-8FFC-B7D70178CAD5}" type="pres">
      <dgm:prSet presAssocID="{8B0912D4-3CA8-4C9E-AC4A-DCCC0FB3EC1C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50F94-CC23-412F-927C-AECDB0D63656}" type="pres">
      <dgm:prSet presAssocID="{621C05FF-DDD3-4328-B136-7A77224D0A05}" presName="spaceBetweenRectangles" presStyleCnt="0"/>
      <dgm:spPr/>
      <dgm:t>
        <a:bodyPr/>
        <a:lstStyle/>
        <a:p>
          <a:endParaRPr lang="ru-RU"/>
        </a:p>
      </dgm:t>
    </dgm:pt>
    <dgm:pt modelId="{0D478FAF-525B-40A2-953A-2D5A9DDFB626}" type="pres">
      <dgm:prSet presAssocID="{46A411BA-8BE0-4D04-A978-B402C106229A}" presName="parentLin" presStyleCnt="0"/>
      <dgm:spPr/>
      <dgm:t>
        <a:bodyPr/>
        <a:lstStyle/>
        <a:p>
          <a:endParaRPr lang="ru-RU"/>
        </a:p>
      </dgm:t>
    </dgm:pt>
    <dgm:pt modelId="{27861762-AAEA-45D9-A36D-493537D20361}" type="pres">
      <dgm:prSet presAssocID="{46A411BA-8BE0-4D04-A978-B402C106229A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FC0C7EAD-ACC2-439A-BBB8-731D34F972D6}" type="pres">
      <dgm:prSet presAssocID="{46A411BA-8BE0-4D04-A978-B402C106229A}" presName="parentText" presStyleLbl="node1" presStyleIdx="2" presStyleCnt="8" custScaleX="129784" custScaleY="86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3A8C6-4521-4A87-B758-B34AFDB84E24}" type="pres">
      <dgm:prSet presAssocID="{46A411BA-8BE0-4D04-A978-B402C106229A}" presName="negativeSpace" presStyleCnt="0"/>
      <dgm:spPr/>
      <dgm:t>
        <a:bodyPr/>
        <a:lstStyle/>
        <a:p>
          <a:endParaRPr lang="ru-RU"/>
        </a:p>
      </dgm:t>
    </dgm:pt>
    <dgm:pt modelId="{B36B257E-B706-446D-B0B0-ED4F3D02541D}" type="pres">
      <dgm:prSet presAssocID="{46A411BA-8BE0-4D04-A978-B402C106229A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0629D-7587-4108-A744-1AA4D527D456}" type="pres">
      <dgm:prSet presAssocID="{6E5A2CF8-2FF2-4167-B0EE-513D64C2B3F4}" presName="spaceBetweenRectangles" presStyleCnt="0"/>
      <dgm:spPr/>
      <dgm:t>
        <a:bodyPr/>
        <a:lstStyle/>
        <a:p>
          <a:endParaRPr lang="ru-RU"/>
        </a:p>
      </dgm:t>
    </dgm:pt>
    <dgm:pt modelId="{67A694F1-12A9-4FFB-A18A-B672656019AF}" type="pres">
      <dgm:prSet presAssocID="{AC2C9362-9A70-4E6E-9012-CC55C3F9DBFA}" presName="parentLin" presStyleCnt="0"/>
      <dgm:spPr/>
      <dgm:t>
        <a:bodyPr/>
        <a:lstStyle/>
        <a:p>
          <a:endParaRPr lang="ru-RU"/>
        </a:p>
      </dgm:t>
    </dgm:pt>
    <dgm:pt modelId="{D2EF1CE7-EF96-407D-89C9-795E6EB933C8}" type="pres">
      <dgm:prSet presAssocID="{AC2C9362-9A70-4E6E-9012-CC55C3F9DBFA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795B8B30-AD55-4219-853B-C7E09452DE65}" type="pres">
      <dgm:prSet presAssocID="{AC2C9362-9A70-4E6E-9012-CC55C3F9DBFA}" presName="parentText" presStyleLbl="node1" presStyleIdx="3" presStyleCnt="8" custScaleX="129784" custScaleY="86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59305-C7DE-437A-85E3-1D324EDD7393}" type="pres">
      <dgm:prSet presAssocID="{AC2C9362-9A70-4E6E-9012-CC55C3F9DBFA}" presName="negativeSpace" presStyleCnt="0"/>
      <dgm:spPr/>
      <dgm:t>
        <a:bodyPr/>
        <a:lstStyle/>
        <a:p>
          <a:endParaRPr lang="ru-RU"/>
        </a:p>
      </dgm:t>
    </dgm:pt>
    <dgm:pt modelId="{5BF04E8E-4983-47D0-B85B-A39E1F83B8DD}" type="pres">
      <dgm:prSet presAssocID="{AC2C9362-9A70-4E6E-9012-CC55C3F9DBFA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B2157-A0B6-4CF3-9573-8283B69AB018}" type="pres">
      <dgm:prSet presAssocID="{C6B56FED-1F75-4634-93FB-52145C3C00D5}" presName="spaceBetweenRectangles" presStyleCnt="0"/>
      <dgm:spPr/>
      <dgm:t>
        <a:bodyPr/>
        <a:lstStyle/>
        <a:p>
          <a:endParaRPr lang="ru-RU"/>
        </a:p>
      </dgm:t>
    </dgm:pt>
    <dgm:pt modelId="{453B9A06-7FF4-4148-8FA3-82E682F26413}" type="pres">
      <dgm:prSet presAssocID="{D152DE99-4A8B-4B9D-8576-ED2F79ABB9B5}" presName="parentLin" presStyleCnt="0"/>
      <dgm:spPr/>
      <dgm:t>
        <a:bodyPr/>
        <a:lstStyle/>
        <a:p>
          <a:endParaRPr lang="ru-RU"/>
        </a:p>
      </dgm:t>
    </dgm:pt>
    <dgm:pt modelId="{4D769EE8-B837-4D67-9974-A16D25F48468}" type="pres">
      <dgm:prSet presAssocID="{D152DE99-4A8B-4B9D-8576-ED2F79ABB9B5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229F82EE-E7AC-4723-B53B-4DF884646D79}" type="pres">
      <dgm:prSet presAssocID="{D152DE99-4A8B-4B9D-8576-ED2F79ABB9B5}" presName="parentText" presStyleLbl="node1" presStyleIdx="4" presStyleCnt="8" custScaleX="129784" custScaleY="86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B42A6-AB00-4024-900C-10BB42C4D7A2}" type="pres">
      <dgm:prSet presAssocID="{D152DE99-4A8B-4B9D-8576-ED2F79ABB9B5}" presName="negativeSpace" presStyleCnt="0"/>
      <dgm:spPr/>
      <dgm:t>
        <a:bodyPr/>
        <a:lstStyle/>
        <a:p>
          <a:endParaRPr lang="ru-RU"/>
        </a:p>
      </dgm:t>
    </dgm:pt>
    <dgm:pt modelId="{497F2EB9-4AC3-4EB7-866B-033D50937A2B}" type="pres">
      <dgm:prSet presAssocID="{D152DE99-4A8B-4B9D-8576-ED2F79ABB9B5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D755B-0FB2-4E56-8B04-CCBA635A4153}" type="pres">
      <dgm:prSet presAssocID="{EF6CD741-8C23-4E0B-B764-14F79E0B505D}" presName="spaceBetweenRectangles" presStyleCnt="0"/>
      <dgm:spPr/>
      <dgm:t>
        <a:bodyPr/>
        <a:lstStyle/>
        <a:p>
          <a:endParaRPr lang="ru-RU"/>
        </a:p>
      </dgm:t>
    </dgm:pt>
    <dgm:pt modelId="{8823CE83-BEA2-442D-8090-0EA04E288FDF}" type="pres">
      <dgm:prSet presAssocID="{932E14F0-B9AB-4F51-833A-71FC7F662E4C}" presName="parentLin" presStyleCnt="0"/>
      <dgm:spPr/>
    </dgm:pt>
    <dgm:pt modelId="{0C0819A5-1A0D-4902-A6A3-BABB0B3F2ED3}" type="pres">
      <dgm:prSet presAssocID="{932E14F0-B9AB-4F51-833A-71FC7F662E4C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3965FC43-493F-416B-91F1-D5E090DC98EA}" type="pres">
      <dgm:prSet presAssocID="{932E14F0-B9AB-4F51-833A-71FC7F662E4C}" presName="parentText" presStyleLbl="node1" presStyleIdx="5" presStyleCnt="8" custScaleX="1290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4DBC2-3C8E-426F-ADFF-861ED5E08D93}" type="pres">
      <dgm:prSet presAssocID="{932E14F0-B9AB-4F51-833A-71FC7F662E4C}" presName="negativeSpace" presStyleCnt="0"/>
      <dgm:spPr/>
    </dgm:pt>
    <dgm:pt modelId="{E80B91A9-7174-4CD8-B580-8AE9DD64F042}" type="pres">
      <dgm:prSet presAssocID="{932E14F0-B9AB-4F51-833A-71FC7F662E4C}" presName="childText" presStyleLbl="conFgAcc1" presStyleIdx="5" presStyleCnt="8">
        <dgm:presLayoutVars>
          <dgm:bulletEnabled val="1"/>
        </dgm:presLayoutVars>
      </dgm:prSet>
      <dgm:spPr/>
    </dgm:pt>
    <dgm:pt modelId="{BDF3623A-545F-4CB8-94EB-C8C6FFECC35B}" type="pres">
      <dgm:prSet presAssocID="{A019A8F4-98AA-4224-A6E8-18D130469579}" presName="spaceBetweenRectangles" presStyleCnt="0"/>
      <dgm:spPr/>
    </dgm:pt>
    <dgm:pt modelId="{7AE12CF2-C299-488F-B8F6-8035CDB27ECC}" type="pres">
      <dgm:prSet presAssocID="{7DBCB2CC-CBD4-43B1-A2D9-5DC8246B6799}" presName="parentLin" presStyleCnt="0"/>
      <dgm:spPr/>
      <dgm:t>
        <a:bodyPr/>
        <a:lstStyle/>
        <a:p>
          <a:endParaRPr lang="ru-RU"/>
        </a:p>
      </dgm:t>
    </dgm:pt>
    <dgm:pt modelId="{85E5AC82-77DF-4214-BE99-714F748FBE88}" type="pres">
      <dgm:prSet presAssocID="{7DBCB2CC-CBD4-43B1-A2D9-5DC8246B6799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A878BB98-0E4B-4F8D-82E8-6D743AD3E977}" type="pres">
      <dgm:prSet presAssocID="{7DBCB2CC-CBD4-43B1-A2D9-5DC8246B6799}" presName="parentText" presStyleLbl="node1" presStyleIdx="6" presStyleCnt="8" custScaleX="129784" custScaleY="86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0A4D-8120-4178-A7E9-77D212457A40}" type="pres">
      <dgm:prSet presAssocID="{7DBCB2CC-CBD4-43B1-A2D9-5DC8246B6799}" presName="negativeSpace" presStyleCnt="0"/>
      <dgm:spPr/>
      <dgm:t>
        <a:bodyPr/>
        <a:lstStyle/>
        <a:p>
          <a:endParaRPr lang="ru-RU"/>
        </a:p>
      </dgm:t>
    </dgm:pt>
    <dgm:pt modelId="{E91DA581-36EF-4B4F-B96E-B838738B78DC}" type="pres">
      <dgm:prSet presAssocID="{7DBCB2CC-CBD4-43B1-A2D9-5DC8246B6799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C2475-882F-4655-A31C-B8BD87DE2CE4}" type="pres">
      <dgm:prSet presAssocID="{6827496C-BF6C-4D32-95B4-F6F8401D54DC}" presName="spaceBetweenRectangles" presStyleCnt="0"/>
      <dgm:spPr/>
      <dgm:t>
        <a:bodyPr/>
        <a:lstStyle/>
        <a:p>
          <a:endParaRPr lang="ru-RU"/>
        </a:p>
      </dgm:t>
    </dgm:pt>
    <dgm:pt modelId="{3E97DB83-8B21-4028-AAC9-6F3442CEBF8E}" type="pres">
      <dgm:prSet presAssocID="{95A2FC78-ACE5-4A4A-A5BC-816EE570917E}" presName="parentLin" presStyleCnt="0"/>
      <dgm:spPr/>
    </dgm:pt>
    <dgm:pt modelId="{5F1F6F2D-5D4D-45EB-9121-40707B8B9E19}" type="pres">
      <dgm:prSet presAssocID="{95A2FC78-ACE5-4A4A-A5BC-816EE570917E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134714D8-9859-46DD-919A-5042289BE861}" type="pres">
      <dgm:prSet presAssocID="{95A2FC78-ACE5-4A4A-A5BC-816EE570917E}" presName="parentText" presStyleLbl="node1" presStyleIdx="7" presStyleCnt="8" custScaleX="1290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DAC4D-C18F-41FB-B4A0-228C4A98805D}" type="pres">
      <dgm:prSet presAssocID="{95A2FC78-ACE5-4A4A-A5BC-816EE570917E}" presName="negativeSpace" presStyleCnt="0"/>
      <dgm:spPr/>
    </dgm:pt>
    <dgm:pt modelId="{1B650C57-C5A7-41D4-8428-D4D0B5847409}" type="pres">
      <dgm:prSet presAssocID="{95A2FC78-ACE5-4A4A-A5BC-816EE570917E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0669734-86D7-46A0-B933-FE7BA58EA395}" srcId="{1AA21876-567F-4154-9513-81853F56B855}" destId="{7DBCB2CC-CBD4-43B1-A2D9-5DC8246B6799}" srcOrd="6" destOrd="0" parTransId="{0DCFBF4F-2C12-45CE-87B7-05E028CF41FF}" sibTransId="{6827496C-BF6C-4D32-95B4-F6F8401D54DC}"/>
    <dgm:cxn modelId="{DB451017-11E7-4D7C-ACCE-09604998678D}" type="presOf" srcId="{8B0912D4-3CA8-4C9E-AC4A-DCCC0FB3EC1C}" destId="{99345622-9AEA-486E-AB3A-5C6F7F976274}" srcOrd="1" destOrd="0" presId="urn:microsoft.com/office/officeart/2005/8/layout/list1"/>
    <dgm:cxn modelId="{C3E82A4F-F855-4112-9A06-2A96501520A9}" type="presOf" srcId="{AC2C9362-9A70-4E6E-9012-CC55C3F9DBFA}" destId="{795B8B30-AD55-4219-853B-C7E09452DE65}" srcOrd="1" destOrd="0" presId="urn:microsoft.com/office/officeart/2005/8/layout/list1"/>
    <dgm:cxn modelId="{133C8BB0-E8F7-4767-B08F-0F985D868504}" srcId="{1AA21876-567F-4154-9513-81853F56B855}" destId="{D152DE99-4A8B-4B9D-8576-ED2F79ABB9B5}" srcOrd="4" destOrd="0" parTransId="{EF2A3608-02BF-4957-A0AD-7CCBA7945A7F}" sibTransId="{EF6CD741-8C23-4E0B-B764-14F79E0B505D}"/>
    <dgm:cxn modelId="{2172D0AC-9E4B-4C48-8E21-5B946545938F}" type="presOf" srcId="{46A411BA-8BE0-4D04-A978-B402C106229A}" destId="{FC0C7EAD-ACC2-439A-BBB8-731D34F972D6}" srcOrd="1" destOrd="0" presId="urn:microsoft.com/office/officeart/2005/8/layout/list1"/>
    <dgm:cxn modelId="{13CF0708-32E3-4118-8E0E-C14B7B2423AF}" type="presOf" srcId="{95A2FC78-ACE5-4A4A-A5BC-816EE570917E}" destId="{134714D8-9859-46DD-919A-5042289BE861}" srcOrd="1" destOrd="0" presId="urn:microsoft.com/office/officeart/2005/8/layout/list1"/>
    <dgm:cxn modelId="{2D66B865-B88C-4946-8E8A-09F4E4E01480}" type="presOf" srcId="{8B0912D4-3CA8-4C9E-AC4A-DCCC0FB3EC1C}" destId="{BD6BA6AC-5014-4949-9BDB-D0BE7F356262}" srcOrd="0" destOrd="0" presId="urn:microsoft.com/office/officeart/2005/8/layout/list1"/>
    <dgm:cxn modelId="{B69DB6B9-D152-4962-9F8D-0B6F52CF12B5}" type="presOf" srcId="{7DBCB2CC-CBD4-43B1-A2D9-5DC8246B6799}" destId="{85E5AC82-77DF-4214-BE99-714F748FBE88}" srcOrd="0" destOrd="0" presId="urn:microsoft.com/office/officeart/2005/8/layout/list1"/>
    <dgm:cxn modelId="{83CE513B-6529-4245-BA4B-795CE98D5D26}" type="presOf" srcId="{16DFC5E0-00E3-40E0-9004-B40E3B463ABF}" destId="{787CE30E-0776-4199-BA31-220EB26FA2F1}" srcOrd="1" destOrd="0" presId="urn:microsoft.com/office/officeart/2005/8/layout/list1"/>
    <dgm:cxn modelId="{AD7B745F-4CBB-4D97-A89F-FDF1F9306889}" type="presOf" srcId="{1AA21876-567F-4154-9513-81853F56B855}" destId="{A1A36AC2-4334-4766-97D5-A6A6C0BA9904}" srcOrd="0" destOrd="0" presId="urn:microsoft.com/office/officeart/2005/8/layout/list1"/>
    <dgm:cxn modelId="{D2A63B11-F42F-441B-BFF2-D3424493C2A0}" srcId="{1AA21876-567F-4154-9513-81853F56B855}" destId="{8B0912D4-3CA8-4C9E-AC4A-DCCC0FB3EC1C}" srcOrd="1" destOrd="0" parTransId="{60118070-BC37-4BDA-BD34-B3B64DD72D30}" sibTransId="{621C05FF-DDD3-4328-B136-7A77224D0A05}"/>
    <dgm:cxn modelId="{83FFE2CC-3A8A-4428-A724-F5F35B66105A}" srcId="{1AA21876-567F-4154-9513-81853F56B855}" destId="{16DFC5E0-00E3-40E0-9004-B40E3B463ABF}" srcOrd="0" destOrd="0" parTransId="{67AC5886-CFA3-47A6-9199-58926AE34274}" sibTransId="{516E3ED1-33B5-4F28-9CC6-FA042DCEF61A}"/>
    <dgm:cxn modelId="{CED93F47-F382-44D4-A3B0-F8B4373CD6B0}" srcId="{1AA21876-567F-4154-9513-81853F56B855}" destId="{932E14F0-B9AB-4F51-833A-71FC7F662E4C}" srcOrd="5" destOrd="0" parTransId="{72ED07F0-E22E-4589-ADA9-91F3BE4CEC18}" sibTransId="{A019A8F4-98AA-4224-A6E8-18D130469579}"/>
    <dgm:cxn modelId="{80C2B833-5A7D-4255-B506-99EFAFE99FC0}" type="presOf" srcId="{46A411BA-8BE0-4D04-A978-B402C106229A}" destId="{27861762-AAEA-45D9-A36D-493537D20361}" srcOrd="0" destOrd="0" presId="urn:microsoft.com/office/officeart/2005/8/layout/list1"/>
    <dgm:cxn modelId="{E58BD8E8-70FE-4D8C-BE2B-DF0BEA48B1F6}" type="presOf" srcId="{D152DE99-4A8B-4B9D-8576-ED2F79ABB9B5}" destId="{229F82EE-E7AC-4723-B53B-4DF884646D79}" srcOrd="1" destOrd="0" presId="urn:microsoft.com/office/officeart/2005/8/layout/list1"/>
    <dgm:cxn modelId="{D3C03F5F-D583-4C95-AD71-29F20EBFD21C}" type="presOf" srcId="{7DBCB2CC-CBD4-43B1-A2D9-5DC8246B6799}" destId="{A878BB98-0E4B-4F8D-82E8-6D743AD3E977}" srcOrd="1" destOrd="0" presId="urn:microsoft.com/office/officeart/2005/8/layout/list1"/>
    <dgm:cxn modelId="{DA1717C6-357C-444B-A525-594724D3EF41}" type="presOf" srcId="{932E14F0-B9AB-4F51-833A-71FC7F662E4C}" destId="{0C0819A5-1A0D-4902-A6A3-BABB0B3F2ED3}" srcOrd="0" destOrd="0" presId="urn:microsoft.com/office/officeart/2005/8/layout/list1"/>
    <dgm:cxn modelId="{F4F12708-CB00-43D6-B547-6F1C82B99C6F}" type="presOf" srcId="{16DFC5E0-00E3-40E0-9004-B40E3B463ABF}" destId="{06D85FCF-CD70-4937-8248-C4436C640C51}" srcOrd="0" destOrd="0" presId="urn:microsoft.com/office/officeart/2005/8/layout/list1"/>
    <dgm:cxn modelId="{9D073F85-D650-4CA8-9329-CE872A86110D}" type="presOf" srcId="{D152DE99-4A8B-4B9D-8576-ED2F79ABB9B5}" destId="{4D769EE8-B837-4D67-9974-A16D25F48468}" srcOrd="0" destOrd="0" presId="urn:microsoft.com/office/officeart/2005/8/layout/list1"/>
    <dgm:cxn modelId="{08C8B95B-F07D-4E7D-B2E5-6FF013B24141}" type="presOf" srcId="{AC2C9362-9A70-4E6E-9012-CC55C3F9DBFA}" destId="{D2EF1CE7-EF96-407D-89C9-795E6EB933C8}" srcOrd="0" destOrd="0" presId="urn:microsoft.com/office/officeart/2005/8/layout/list1"/>
    <dgm:cxn modelId="{F8D7361F-3354-4183-815B-734F5F2708D0}" srcId="{1AA21876-567F-4154-9513-81853F56B855}" destId="{46A411BA-8BE0-4D04-A978-B402C106229A}" srcOrd="2" destOrd="0" parTransId="{DDCAB15D-889E-4C08-A765-9D293DAE48FC}" sibTransId="{6E5A2CF8-2FF2-4167-B0EE-513D64C2B3F4}"/>
    <dgm:cxn modelId="{D195D8C2-8683-4CE8-A11C-9845502140AC}" srcId="{1AA21876-567F-4154-9513-81853F56B855}" destId="{95A2FC78-ACE5-4A4A-A5BC-816EE570917E}" srcOrd="7" destOrd="0" parTransId="{C9B6F7D9-0253-4023-A0E3-B0D007BA7868}" sibTransId="{E62E40F9-6DC5-4043-927B-366D1A0A9A8D}"/>
    <dgm:cxn modelId="{43A12B89-091B-4D0F-BEE2-751AFD14E290}" type="presOf" srcId="{932E14F0-B9AB-4F51-833A-71FC7F662E4C}" destId="{3965FC43-493F-416B-91F1-D5E090DC98EA}" srcOrd="1" destOrd="0" presId="urn:microsoft.com/office/officeart/2005/8/layout/list1"/>
    <dgm:cxn modelId="{DE4872D1-F7C4-41C2-969A-AF1FB0F4111C}" type="presOf" srcId="{95A2FC78-ACE5-4A4A-A5BC-816EE570917E}" destId="{5F1F6F2D-5D4D-45EB-9121-40707B8B9E19}" srcOrd="0" destOrd="0" presId="urn:microsoft.com/office/officeart/2005/8/layout/list1"/>
    <dgm:cxn modelId="{A541F7AA-3769-4144-91AB-E674C3D8E1CC}" srcId="{1AA21876-567F-4154-9513-81853F56B855}" destId="{AC2C9362-9A70-4E6E-9012-CC55C3F9DBFA}" srcOrd="3" destOrd="0" parTransId="{5414ABC9-6B0A-4157-9D3F-824D65D12E7D}" sibTransId="{C6B56FED-1F75-4634-93FB-52145C3C00D5}"/>
    <dgm:cxn modelId="{863DAD89-E357-4C3F-8A73-D1E02E639D9F}" type="presParOf" srcId="{A1A36AC2-4334-4766-97D5-A6A6C0BA9904}" destId="{620F020B-E2AF-4415-BEEB-72C2D08D4A25}" srcOrd="0" destOrd="0" presId="urn:microsoft.com/office/officeart/2005/8/layout/list1"/>
    <dgm:cxn modelId="{3302D097-5E3C-418B-A3E1-9C8CFB5B8A19}" type="presParOf" srcId="{620F020B-E2AF-4415-BEEB-72C2D08D4A25}" destId="{06D85FCF-CD70-4937-8248-C4436C640C51}" srcOrd="0" destOrd="0" presId="urn:microsoft.com/office/officeart/2005/8/layout/list1"/>
    <dgm:cxn modelId="{B8A39186-2770-40C0-A5C5-FFB6E1D17389}" type="presParOf" srcId="{620F020B-E2AF-4415-BEEB-72C2D08D4A25}" destId="{787CE30E-0776-4199-BA31-220EB26FA2F1}" srcOrd="1" destOrd="0" presId="urn:microsoft.com/office/officeart/2005/8/layout/list1"/>
    <dgm:cxn modelId="{806B10EF-9ABE-4A18-ACF6-2D4149FE0387}" type="presParOf" srcId="{A1A36AC2-4334-4766-97D5-A6A6C0BA9904}" destId="{B73C7B39-8333-4F84-BA86-B66626109633}" srcOrd="1" destOrd="0" presId="urn:microsoft.com/office/officeart/2005/8/layout/list1"/>
    <dgm:cxn modelId="{DCF76E95-2494-4B2C-8F5A-3B58E1F784CD}" type="presParOf" srcId="{A1A36AC2-4334-4766-97D5-A6A6C0BA9904}" destId="{C61E8FF4-B48B-4081-A4E7-603C8A11E3B0}" srcOrd="2" destOrd="0" presId="urn:microsoft.com/office/officeart/2005/8/layout/list1"/>
    <dgm:cxn modelId="{E1B40849-3587-4880-A725-E026B68C3779}" type="presParOf" srcId="{A1A36AC2-4334-4766-97D5-A6A6C0BA9904}" destId="{8764FCF4-0C6E-4B0F-8A72-EE4165F6C8A1}" srcOrd="3" destOrd="0" presId="urn:microsoft.com/office/officeart/2005/8/layout/list1"/>
    <dgm:cxn modelId="{3B401F7F-17D5-4FF2-A2A7-9E233CC2F989}" type="presParOf" srcId="{A1A36AC2-4334-4766-97D5-A6A6C0BA9904}" destId="{0707D55D-AF6F-4B66-B013-CB7BA38C2301}" srcOrd="4" destOrd="0" presId="urn:microsoft.com/office/officeart/2005/8/layout/list1"/>
    <dgm:cxn modelId="{EEE521C7-65AA-44FB-925E-6A4E73DD21C1}" type="presParOf" srcId="{0707D55D-AF6F-4B66-B013-CB7BA38C2301}" destId="{BD6BA6AC-5014-4949-9BDB-D0BE7F356262}" srcOrd="0" destOrd="0" presId="urn:microsoft.com/office/officeart/2005/8/layout/list1"/>
    <dgm:cxn modelId="{2E353AD0-6BB1-4AAA-8304-E4A7F4B7CF12}" type="presParOf" srcId="{0707D55D-AF6F-4B66-B013-CB7BA38C2301}" destId="{99345622-9AEA-486E-AB3A-5C6F7F976274}" srcOrd="1" destOrd="0" presId="urn:microsoft.com/office/officeart/2005/8/layout/list1"/>
    <dgm:cxn modelId="{061309EB-561C-481E-8E3E-B3DEDFFA4897}" type="presParOf" srcId="{A1A36AC2-4334-4766-97D5-A6A6C0BA9904}" destId="{E4F11A79-CC87-4024-B825-BCD71AC1EA1E}" srcOrd="5" destOrd="0" presId="urn:microsoft.com/office/officeart/2005/8/layout/list1"/>
    <dgm:cxn modelId="{02254222-9A23-4759-9C0B-2FAADDECD277}" type="presParOf" srcId="{A1A36AC2-4334-4766-97D5-A6A6C0BA9904}" destId="{D74060F8-0EC4-411C-8FFC-B7D70178CAD5}" srcOrd="6" destOrd="0" presId="urn:microsoft.com/office/officeart/2005/8/layout/list1"/>
    <dgm:cxn modelId="{19B52404-7AAF-43B8-838F-DE248B945396}" type="presParOf" srcId="{A1A36AC2-4334-4766-97D5-A6A6C0BA9904}" destId="{7E750F94-CC23-412F-927C-AECDB0D63656}" srcOrd="7" destOrd="0" presId="urn:microsoft.com/office/officeart/2005/8/layout/list1"/>
    <dgm:cxn modelId="{36AB60A9-36E1-4510-8EC5-84028454349E}" type="presParOf" srcId="{A1A36AC2-4334-4766-97D5-A6A6C0BA9904}" destId="{0D478FAF-525B-40A2-953A-2D5A9DDFB626}" srcOrd="8" destOrd="0" presId="urn:microsoft.com/office/officeart/2005/8/layout/list1"/>
    <dgm:cxn modelId="{A4AA77FF-25C6-47E8-B364-09C9F435D85C}" type="presParOf" srcId="{0D478FAF-525B-40A2-953A-2D5A9DDFB626}" destId="{27861762-AAEA-45D9-A36D-493537D20361}" srcOrd="0" destOrd="0" presId="urn:microsoft.com/office/officeart/2005/8/layout/list1"/>
    <dgm:cxn modelId="{E3B659B8-10DA-4D62-86A9-264539EA363B}" type="presParOf" srcId="{0D478FAF-525B-40A2-953A-2D5A9DDFB626}" destId="{FC0C7EAD-ACC2-439A-BBB8-731D34F972D6}" srcOrd="1" destOrd="0" presId="urn:microsoft.com/office/officeart/2005/8/layout/list1"/>
    <dgm:cxn modelId="{99B99B70-ABF9-4025-ACFB-BC4293B4654A}" type="presParOf" srcId="{A1A36AC2-4334-4766-97D5-A6A6C0BA9904}" destId="{ADF3A8C6-4521-4A87-B758-B34AFDB84E24}" srcOrd="9" destOrd="0" presId="urn:microsoft.com/office/officeart/2005/8/layout/list1"/>
    <dgm:cxn modelId="{54E75B59-DA47-4E19-A204-ED97A429CB7B}" type="presParOf" srcId="{A1A36AC2-4334-4766-97D5-A6A6C0BA9904}" destId="{B36B257E-B706-446D-B0B0-ED4F3D02541D}" srcOrd="10" destOrd="0" presId="urn:microsoft.com/office/officeart/2005/8/layout/list1"/>
    <dgm:cxn modelId="{EF83D067-B4FE-49B2-A716-DBE101A04FB0}" type="presParOf" srcId="{A1A36AC2-4334-4766-97D5-A6A6C0BA9904}" destId="{DF50629D-7587-4108-A744-1AA4D527D456}" srcOrd="11" destOrd="0" presId="urn:microsoft.com/office/officeart/2005/8/layout/list1"/>
    <dgm:cxn modelId="{239FFC3E-BBD8-4FE6-82B7-F6D3CD3CA5F8}" type="presParOf" srcId="{A1A36AC2-4334-4766-97D5-A6A6C0BA9904}" destId="{67A694F1-12A9-4FFB-A18A-B672656019AF}" srcOrd="12" destOrd="0" presId="urn:microsoft.com/office/officeart/2005/8/layout/list1"/>
    <dgm:cxn modelId="{639B052C-183B-45BC-980B-922ACD9D3FD0}" type="presParOf" srcId="{67A694F1-12A9-4FFB-A18A-B672656019AF}" destId="{D2EF1CE7-EF96-407D-89C9-795E6EB933C8}" srcOrd="0" destOrd="0" presId="urn:microsoft.com/office/officeart/2005/8/layout/list1"/>
    <dgm:cxn modelId="{5A2681F9-8F0C-4323-B53D-B011BB366869}" type="presParOf" srcId="{67A694F1-12A9-4FFB-A18A-B672656019AF}" destId="{795B8B30-AD55-4219-853B-C7E09452DE65}" srcOrd="1" destOrd="0" presId="urn:microsoft.com/office/officeart/2005/8/layout/list1"/>
    <dgm:cxn modelId="{5512F05B-AC70-4DAB-809D-3298EA5B933D}" type="presParOf" srcId="{A1A36AC2-4334-4766-97D5-A6A6C0BA9904}" destId="{DB159305-C7DE-437A-85E3-1D324EDD7393}" srcOrd="13" destOrd="0" presId="urn:microsoft.com/office/officeart/2005/8/layout/list1"/>
    <dgm:cxn modelId="{FAD4DF02-3B81-4BB2-AEC8-96876E6DD021}" type="presParOf" srcId="{A1A36AC2-4334-4766-97D5-A6A6C0BA9904}" destId="{5BF04E8E-4983-47D0-B85B-A39E1F83B8DD}" srcOrd="14" destOrd="0" presId="urn:microsoft.com/office/officeart/2005/8/layout/list1"/>
    <dgm:cxn modelId="{3192D7B7-33DD-43FA-BF65-52FB5F05CAE0}" type="presParOf" srcId="{A1A36AC2-4334-4766-97D5-A6A6C0BA9904}" destId="{7F5B2157-A0B6-4CF3-9573-8283B69AB018}" srcOrd="15" destOrd="0" presId="urn:microsoft.com/office/officeart/2005/8/layout/list1"/>
    <dgm:cxn modelId="{EF79E0C4-F574-4FB5-B0F4-25B10074204B}" type="presParOf" srcId="{A1A36AC2-4334-4766-97D5-A6A6C0BA9904}" destId="{453B9A06-7FF4-4148-8FA3-82E682F26413}" srcOrd="16" destOrd="0" presId="urn:microsoft.com/office/officeart/2005/8/layout/list1"/>
    <dgm:cxn modelId="{F2D22797-77AD-42FB-9C83-1A86BA3A6A9D}" type="presParOf" srcId="{453B9A06-7FF4-4148-8FA3-82E682F26413}" destId="{4D769EE8-B837-4D67-9974-A16D25F48468}" srcOrd="0" destOrd="0" presId="urn:microsoft.com/office/officeart/2005/8/layout/list1"/>
    <dgm:cxn modelId="{9404A755-1B00-4EA6-AE7C-87FE3F70EBAA}" type="presParOf" srcId="{453B9A06-7FF4-4148-8FA3-82E682F26413}" destId="{229F82EE-E7AC-4723-B53B-4DF884646D79}" srcOrd="1" destOrd="0" presId="urn:microsoft.com/office/officeart/2005/8/layout/list1"/>
    <dgm:cxn modelId="{87800F43-D59F-4B48-94EB-10B0220E56EC}" type="presParOf" srcId="{A1A36AC2-4334-4766-97D5-A6A6C0BA9904}" destId="{21BB42A6-AB00-4024-900C-10BB42C4D7A2}" srcOrd="17" destOrd="0" presId="urn:microsoft.com/office/officeart/2005/8/layout/list1"/>
    <dgm:cxn modelId="{D3EE9C21-1CEF-47B4-9F2B-8553E822B7B7}" type="presParOf" srcId="{A1A36AC2-4334-4766-97D5-A6A6C0BA9904}" destId="{497F2EB9-4AC3-4EB7-866B-033D50937A2B}" srcOrd="18" destOrd="0" presId="urn:microsoft.com/office/officeart/2005/8/layout/list1"/>
    <dgm:cxn modelId="{F545040F-4F16-499E-B39F-DB76076C527F}" type="presParOf" srcId="{A1A36AC2-4334-4766-97D5-A6A6C0BA9904}" destId="{C63D755B-0FB2-4E56-8B04-CCBA635A4153}" srcOrd="19" destOrd="0" presId="urn:microsoft.com/office/officeart/2005/8/layout/list1"/>
    <dgm:cxn modelId="{96C7625D-0854-47C4-AC31-0899BB897FD2}" type="presParOf" srcId="{A1A36AC2-4334-4766-97D5-A6A6C0BA9904}" destId="{8823CE83-BEA2-442D-8090-0EA04E288FDF}" srcOrd="20" destOrd="0" presId="urn:microsoft.com/office/officeart/2005/8/layout/list1"/>
    <dgm:cxn modelId="{F1F86CFD-28B3-472C-A796-27E677DE3165}" type="presParOf" srcId="{8823CE83-BEA2-442D-8090-0EA04E288FDF}" destId="{0C0819A5-1A0D-4902-A6A3-BABB0B3F2ED3}" srcOrd="0" destOrd="0" presId="urn:microsoft.com/office/officeart/2005/8/layout/list1"/>
    <dgm:cxn modelId="{4763EA66-4DAD-41B6-8CC3-EE58FE43D7B6}" type="presParOf" srcId="{8823CE83-BEA2-442D-8090-0EA04E288FDF}" destId="{3965FC43-493F-416B-91F1-D5E090DC98EA}" srcOrd="1" destOrd="0" presId="urn:microsoft.com/office/officeart/2005/8/layout/list1"/>
    <dgm:cxn modelId="{7F856815-5AEE-4518-A419-BEAF028C71EF}" type="presParOf" srcId="{A1A36AC2-4334-4766-97D5-A6A6C0BA9904}" destId="{3F44DBC2-3C8E-426F-ADFF-861ED5E08D93}" srcOrd="21" destOrd="0" presId="urn:microsoft.com/office/officeart/2005/8/layout/list1"/>
    <dgm:cxn modelId="{873E6487-A084-4C5D-829B-40CC62E60BA2}" type="presParOf" srcId="{A1A36AC2-4334-4766-97D5-A6A6C0BA9904}" destId="{E80B91A9-7174-4CD8-B580-8AE9DD64F042}" srcOrd="22" destOrd="0" presId="urn:microsoft.com/office/officeart/2005/8/layout/list1"/>
    <dgm:cxn modelId="{CD538EFD-4BE4-406D-A371-A311F5E65071}" type="presParOf" srcId="{A1A36AC2-4334-4766-97D5-A6A6C0BA9904}" destId="{BDF3623A-545F-4CB8-94EB-C8C6FFECC35B}" srcOrd="23" destOrd="0" presId="urn:microsoft.com/office/officeart/2005/8/layout/list1"/>
    <dgm:cxn modelId="{335EB80D-C4B2-4619-9DE5-C16664904764}" type="presParOf" srcId="{A1A36AC2-4334-4766-97D5-A6A6C0BA9904}" destId="{7AE12CF2-C299-488F-B8F6-8035CDB27ECC}" srcOrd="24" destOrd="0" presId="urn:microsoft.com/office/officeart/2005/8/layout/list1"/>
    <dgm:cxn modelId="{9EB0AE84-5492-4607-A5AC-0F1A7D194D11}" type="presParOf" srcId="{7AE12CF2-C299-488F-B8F6-8035CDB27ECC}" destId="{85E5AC82-77DF-4214-BE99-714F748FBE88}" srcOrd="0" destOrd="0" presId="urn:microsoft.com/office/officeart/2005/8/layout/list1"/>
    <dgm:cxn modelId="{70AE9678-E8FF-40E7-ADD4-A7DBFFF754FD}" type="presParOf" srcId="{7AE12CF2-C299-488F-B8F6-8035CDB27ECC}" destId="{A878BB98-0E4B-4F8D-82E8-6D743AD3E977}" srcOrd="1" destOrd="0" presId="urn:microsoft.com/office/officeart/2005/8/layout/list1"/>
    <dgm:cxn modelId="{55FA41CB-2FDB-485B-88CD-3AF82CFF9C4D}" type="presParOf" srcId="{A1A36AC2-4334-4766-97D5-A6A6C0BA9904}" destId="{51220A4D-8120-4178-A7E9-77D212457A40}" srcOrd="25" destOrd="0" presId="urn:microsoft.com/office/officeart/2005/8/layout/list1"/>
    <dgm:cxn modelId="{F020EE97-4920-4CA3-BCE7-3DA604171EC4}" type="presParOf" srcId="{A1A36AC2-4334-4766-97D5-A6A6C0BA9904}" destId="{E91DA581-36EF-4B4F-B96E-B838738B78DC}" srcOrd="26" destOrd="0" presId="urn:microsoft.com/office/officeart/2005/8/layout/list1"/>
    <dgm:cxn modelId="{666CDC85-518F-4863-97D8-5A0C9C1F944C}" type="presParOf" srcId="{A1A36AC2-4334-4766-97D5-A6A6C0BA9904}" destId="{77DC2475-882F-4655-A31C-B8BD87DE2CE4}" srcOrd="27" destOrd="0" presId="urn:microsoft.com/office/officeart/2005/8/layout/list1"/>
    <dgm:cxn modelId="{14553E20-8F15-432A-9430-3BED04C2E353}" type="presParOf" srcId="{A1A36AC2-4334-4766-97D5-A6A6C0BA9904}" destId="{3E97DB83-8B21-4028-AAC9-6F3442CEBF8E}" srcOrd="28" destOrd="0" presId="urn:microsoft.com/office/officeart/2005/8/layout/list1"/>
    <dgm:cxn modelId="{13ABAF54-C7DA-43BC-BA7C-7689490F9A72}" type="presParOf" srcId="{3E97DB83-8B21-4028-AAC9-6F3442CEBF8E}" destId="{5F1F6F2D-5D4D-45EB-9121-40707B8B9E19}" srcOrd="0" destOrd="0" presId="urn:microsoft.com/office/officeart/2005/8/layout/list1"/>
    <dgm:cxn modelId="{A7E42391-2456-4BD6-B439-2FA82BBE5531}" type="presParOf" srcId="{3E97DB83-8B21-4028-AAC9-6F3442CEBF8E}" destId="{134714D8-9859-46DD-919A-5042289BE861}" srcOrd="1" destOrd="0" presId="urn:microsoft.com/office/officeart/2005/8/layout/list1"/>
    <dgm:cxn modelId="{49F896C5-BD51-447F-80AC-BF104EB91AC9}" type="presParOf" srcId="{A1A36AC2-4334-4766-97D5-A6A6C0BA9904}" destId="{67BDAC4D-C18F-41FB-B4A0-228C4A98805D}" srcOrd="29" destOrd="0" presId="urn:microsoft.com/office/officeart/2005/8/layout/list1"/>
    <dgm:cxn modelId="{BC069238-D749-428E-A315-976EF10114E0}" type="presParOf" srcId="{A1A36AC2-4334-4766-97D5-A6A6C0BA9904}" destId="{1B650C57-C5A7-41D4-8428-D4D0B584740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89517-8330-4D91-8E1C-F064053C42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EDA12FB-CFAA-4661-9FCB-DFE28D829521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Укомплектованность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AF732-DF28-4B97-9EBF-7FEC39252132}" type="parTrans" cxnId="{9465DF6F-11B1-4689-9F66-E5E4352C6FA4}">
      <dgm:prSet/>
      <dgm:spPr/>
      <dgm:t>
        <a:bodyPr/>
        <a:lstStyle/>
        <a:p>
          <a:endParaRPr lang="ru-RU"/>
        </a:p>
      </dgm:t>
    </dgm:pt>
    <dgm:pt modelId="{6110784F-4847-4106-A8D0-2535A90959F9}" type="sibTrans" cxnId="{9465DF6F-11B1-4689-9F66-E5E4352C6FA4}">
      <dgm:prSet/>
      <dgm:spPr/>
      <dgm:t>
        <a:bodyPr/>
        <a:lstStyle/>
        <a:p>
          <a:endParaRPr lang="ru-RU"/>
        </a:p>
      </dgm:t>
    </dgm:pt>
    <dgm:pt modelId="{8BDB844E-FA90-4E21-B051-AD5FCA3CB020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квалификации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2A000-FB01-4470-8DC6-16B0310C108E}" type="parTrans" cxnId="{DCE4E168-D2C9-4145-977C-5ECEF785CDE2}">
      <dgm:prSet/>
      <dgm:spPr/>
      <dgm:t>
        <a:bodyPr/>
        <a:lstStyle/>
        <a:p>
          <a:endParaRPr lang="ru-RU"/>
        </a:p>
      </dgm:t>
    </dgm:pt>
    <dgm:pt modelId="{5878F95C-7A90-493D-B9D0-E2C3A73A0ED6}" type="sibTrans" cxnId="{DCE4E168-D2C9-4145-977C-5ECEF785CDE2}">
      <dgm:prSet/>
      <dgm:spPr/>
      <dgm:t>
        <a:bodyPr/>
        <a:lstStyle/>
        <a:p>
          <a:endParaRPr lang="ru-RU"/>
        </a:p>
      </dgm:t>
    </dgm:pt>
    <dgm:pt modelId="{4B25BF2E-52DE-4AE9-9C8E-FAC08997B96B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Регулярное использование цифровых технологий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74D59-A638-46CB-8EDA-5826AB79D9B7}" type="parTrans" cxnId="{B43D5BA5-87FC-44B6-A2C3-54378A7B2EA0}">
      <dgm:prSet/>
      <dgm:spPr/>
      <dgm:t>
        <a:bodyPr/>
        <a:lstStyle/>
        <a:p>
          <a:endParaRPr lang="ru-RU"/>
        </a:p>
      </dgm:t>
    </dgm:pt>
    <dgm:pt modelId="{8805641F-5872-4E2F-BC18-4E38C15D9F04}" type="sibTrans" cxnId="{B43D5BA5-87FC-44B6-A2C3-54378A7B2EA0}">
      <dgm:prSet/>
      <dgm:spPr/>
      <dgm:t>
        <a:bodyPr/>
        <a:lstStyle/>
        <a:p>
          <a:endParaRPr lang="ru-RU"/>
        </a:p>
      </dgm:t>
    </dgm:pt>
    <dgm:pt modelId="{D19637A8-8E89-4A17-ADFA-EEA78D7680A1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технологиями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83148-FF91-4F69-8E3F-CAAA99B21F02}" type="parTrans" cxnId="{ED75F89D-A489-45D1-83D7-EF3A166B7702}">
      <dgm:prSet/>
      <dgm:spPr/>
      <dgm:t>
        <a:bodyPr/>
        <a:lstStyle/>
        <a:p>
          <a:endParaRPr lang="ru-RU"/>
        </a:p>
      </dgm:t>
    </dgm:pt>
    <dgm:pt modelId="{B1AC9411-09A5-47F6-9DE4-4473B42A4943}" type="sibTrans" cxnId="{ED75F89D-A489-45D1-83D7-EF3A166B7702}">
      <dgm:prSet/>
      <dgm:spPr/>
      <dgm:t>
        <a:bodyPr/>
        <a:lstStyle/>
        <a:p>
          <a:endParaRPr lang="ru-RU"/>
        </a:p>
      </dgm:t>
    </dgm:pt>
    <dgm:pt modelId="{1D0A6318-2F5E-4B84-A51B-12E6D0F97F91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инструментами для оценки УУД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C0527-CC72-4D12-A4FD-2A6562E97A50}" type="parTrans" cxnId="{7FC709CF-6245-4DC9-8879-12D486BD79C9}">
      <dgm:prSet/>
      <dgm:spPr/>
      <dgm:t>
        <a:bodyPr/>
        <a:lstStyle/>
        <a:p>
          <a:endParaRPr lang="ru-RU"/>
        </a:p>
      </dgm:t>
    </dgm:pt>
    <dgm:pt modelId="{53804355-FB14-41E6-A3CC-3CB3AA03F4AA}" type="sibTrans" cxnId="{7FC709CF-6245-4DC9-8879-12D486BD79C9}">
      <dgm:prSet/>
      <dgm:spPr/>
      <dgm:t>
        <a:bodyPr/>
        <a:lstStyle/>
        <a:p>
          <a:endParaRPr lang="ru-RU"/>
        </a:p>
      </dgm:t>
    </dgm:pt>
    <dgm:pt modelId="{F8A68B67-A0E9-4E2E-AA1F-5A1EBE4B46BD}" type="pres">
      <dgm:prSet presAssocID="{50889517-8330-4D91-8E1C-F064053C42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E430A0-181F-4F27-8A0A-9B60CA78855E}" type="pres">
      <dgm:prSet presAssocID="{50889517-8330-4D91-8E1C-F064053C4292}" presName="Name1" presStyleCnt="0"/>
      <dgm:spPr/>
    </dgm:pt>
    <dgm:pt modelId="{25F34A49-ADBA-46A4-A7DD-2D510BD7FD08}" type="pres">
      <dgm:prSet presAssocID="{50889517-8330-4D91-8E1C-F064053C4292}" presName="cycle" presStyleCnt="0"/>
      <dgm:spPr/>
    </dgm:pt>
    <dgm:pt modelId="{83D04803-07C0-46C6-873E-83A9DB6289B4}" type="pres">
      <dgm:prSet presAssocID="{50889517-8330-4D91-8E1C-F064053C4292}" presName="srcNode" presStyleLbl="node1" presStyleIdx="0" presStyleCnt="5"/>
      <dgm:spPr/>
    </dgm:pt>
    <dgm:pt modelId="{6A968AAB-0003-45C8-88BB-DE27ED80703C}" type="pres">
      <dgm:prSet presAssocID="{50889517-8330-4D91-8E1C-F064053C4292}" presName="conn" presStyleLbl="parChTrans1D2" presStyleIdx="0" presStyleCnt="1"/>
      <dgm:spPr/>
      <dgm:t>
        <a:bodyPr/>
        <a:lstStyle/>
        <a:p>
          <a:endParaRPr lang="ru-RU"/>
        </a:p>
      </dgm:t>
    </dgm:pt>
    <dgm:pt modelId="{A77B9E0D-DFEE-4BF8-95DC-B8824C325466}" type="pres">
      <dgm:prSet presAssocID="{50889517-8330-4D91-8E1C-F064053C4292}" presName="extraNode" presStyleLbl="node1" presStyleIdx="0" presStyleCnt="5"/>
      <dgm:spPr/>
    </dgm:pt>
    <dgm:pt modelId="{CD867B12-5C57-45E8-8FE9-517726CF4F93}" type="pres">
      <dgm:prSet presAssocID="{50889517-8330-4D91-8E1C-F064053C4292}" presName="dstNode" presStyleLbl="node1" presStyleIdx="0" presStyleCnt="5"/>
      <dgm:spPr/>
    </dgm:pt>
    <dgm:pt modelId="{7F1E55D6-114D-4CA3-9173-E5074EDBA630}" type="pres">
      <dgm:prSet presAssocID="{1EDA12FB-CFAA-4661-9FCB-DFE28D829521}" presName="text_1" presStyleLbl="node1" presStyleIdx="0" presStyleCnt="5" custLinFactNeighborX="-7" custLinFactNeighborY="2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AD288-7C43-481D-9C8C-857B528338C1}" type="pres">
      <dgm:prSet presAssocID="{1EDA12FB-CFAA-4661-9FCB-DFE28D829521}" presName="accent_1" presStyleCnt="0"/>
      <dgm:spPr/>
    </dgm:pt>
    <dgm:pt modelId="{490C56F5-E2BB-4294-B211-DB57DD00D96B}" type="pres">
      <dgm:prSet presAssocID="{1EDA12FB-CFAA-4661-9FCB-DFE28D829521}" presName="accentRepeatNode" presStyleLbl="solidFgAcc1" presStyleIdx="0" presStyleCnt="5"/>
      <dgm:spPr/>
    </dgm:pt>
    <dgm:pt modelId="{920852D5-08F2-4F76-87E3-8742B0B0CCCC}" type="pres">
      <dgm:prSet presAssocID="{8BDB844E-FA90-4E21-B051-AD5FCA3CB020}" presName="text_2" presStyleLbl="node1" presStyleIdx="1" presStyleCnt="5" custLinFactNeighborY="-6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725C1-9465-49FB-8C7D-DC0F1732E310}" type="pres">
      <dgm:prSet presAssocID="{8BDB844E-FA90-4E21-B051-AD5FCA3CB020}" presName="accent_2" presStyleCnt="0"/>
      <dgm:spPr/>
    </dgm:pt>
    <dgm:pt modelId="{B04EF7F3-F0B0-4395-8DCD-9F97014D88F3}" type="pres">
      <dgm:prSet presAssocID="{8BDB844E-FA90-4E21-B051-AD5FCA3CB020}" presName="accentRepeatNode" presStyleLbl="solidFgAcc1" presStyleIdx="1" presStyleCnt="5"/>
      <dgm:spPr/>
    </dgm:pt>
    <dgm:pt modelId="{30D1948F-DF71-454D-9454-0FF8BBA76662}" type="pres">
      <dgm:prSet presAssocID="{D19637A8-8E89-4A17-ADFA-EEA78D7680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D15D3-82DB-4C35-8D6B-FAC613AFA497}" type="pres">
      <dgm:prSet presAssocID="{D19637A8-8E89-4A17-ADFA-EEA78D7680A1}" presName="accent_3" presStyleCnt="0"/>
      <dgm:spPr/>
    </dgm:pt>
    <dgm:pt modelId="{AE7D225F-6642-418D-AD0B-36D191BF7BBA}" type="pres">
      <dgm:prSet presAssocID="{D19637A8-8E89-4A17-ADFA-EEA78D7680A1}" presName="accentRepeatNode" presStyleLbl="solidFgAcc1" presStyleIdx="2" presStyleCnt="5"/>
      <dgm:spPr/>
    </dgm:pt>
    <dgm:pt modelId="{3EF7BEAB-E17E-4C33-A4B5-9462753C8D26}" type="pres">
      <dgm:prSet presAssocID="{4B25BF2E-52DE-4AE9-9C8E-FAC08997B96B}" presName="text_4" presStyleLbl="node1" presStyleIdx="3" presStyleCnt="5" custScaleX="9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4E94D-2C6F-4B06-B2EB-F89D8A5F2B63}" type="pres">
      <dgm:prSet presAssocID="{4B25BF2E-52DE-4AE9-9C8E-FAC08997B96B}" presName="accent_4" presStyleCnt="0"/>
      <dgm:spPr/>
    </dgm:pt>
    <dgm:pt modelId="{41FA69B8-01A7-4BE8-B2E0-9152F431DD11}" type="pres">
      <dgm:prSet presAssocID="{4B25BF2E-52DE-4AE9-9C8E-FAC08997B96B}" presName="accentRepeatNode" presStyleLbl="solidFgAcc1" presStyleIdx="3" presStyleCnt="5"/>
      <dgm:spPr/>
    </dgm:pt>
    <dgm:pt modelId="{B21DA8D5-A78D-4B79-BFDC-64B5EBD187E5}" type="pres">
      <dgm:prSet presAssocID="{1D0A6318-2F5E-4B84-A51B-12E6D0F97F9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F0AC8-E906-43E2-A8E9-4EB47AFC6A90}" type="pres">
      <dgm:prSet presAssocID="{1D0A6318-2F5E-4B84-A51B-12E6D0F97F91}" presName="accent_5" presStyleCnt="0"/>
      <dgm:spPr/>
    </dgm:pt>
    <dgm:pt modelId="{55786780-B32F-40CF-9AB3-0B7CFE61FAAF}" type="pres">
      <dgm:prSet presAssocID="{1D0A6318-2F5E-4B84-A51B-12E6D0F97F91}" presName="accentRepeatNode" presStyleLbl="solidFgAcc1" presStyleIdx="4" presStyleCnt="5"/>
      <dgm:spPr/>
    </dgm:pt>
  </dgm:ptLst>
  <dgm:cxnLst>
    <dgm:cxn modelId="{B43D5BA5-87FC-44B6-A2C3-54378A7B2EA0}" srcId="{50889517-8330-4D91-8E1C-F064053C4292}" destId="{4B25BF2E-52DE-4AE9-9C8E-FAC08997B96B}" srcOrd="3" destOrd="0" parTransId="{18B74D59-A638-46CB-8EDA-5826AB79D9B7}" sibTransId="{8805641F-5872-4E2F-BC18-4E38C15D9F04}"/>
    <dgm:cxn modelId="{DCE4E168-D2C9-4145-977C-5ECEF785CDE2}" srcId="{50889517-8330-4D91-8E1C-F064053C4292}" destId="{8BDB844E-FA90-4E21-B051-AD5FCA3CB020}" srcOrd="1" destOrd="0" parTransId="{9C22A000-FB01-4470-8DC6-16B0310C108E}" sibTransId="{5878F95C-7A90-493D-B9D0-E2C3A73A0ED6}"/>
    <dgm:cxn modelId="{3576C22F-1D03-42AF-8697-8330E58982B0}" type="presOf" srcId="{1EDA12FB-CFAA-4661-9FCB-DFE28D829521}" destId="{7F1E55D6-114D-4CA3-9173-E5074EDBA630}" srcOrd="0" destOrd="0" presId="urn:microsoft.com/office/officeart/2008/layout/VerticalCurvedList"/>
    <dgm:cxn modelId="{0BE4DB48-B345-40A6-9600-53D50AC4FA36}" type="presOf" srcId="{D19637A8-8E89-4A17-ADFA-EEA78D7680A1}" destId="{30D1948F-DF71-454D-9454-0FF8BBA76662}" srcOrd="0" destOrd="0" presId="urn:microsoft.com/office/officeart/2008/layout/VerticalCurvedList"/>
    <dgm:cxn modelId="{751D0CBC-6829-445C-B9F5-FBF35E00DEEF}" type="presOf" srcId="{50889517-8330-4D91-8E1C-F064053C4292}" destId="{F8A68B67-A0E9-4E2E-AA1F-5A1EBE4B46BD}" srcOrd="0" destOrd="0" presId="urn:microsoft.com/office/officeart/2008/layout/VerticalCurvedList"/>
    <dgm:cxn modelId="{7B93AC69-6AA0-4C1A-BEC3-4132BEFEC4F6}" type="presOf" srcId="{4B25BF2E-52DE-4AE9-9C8E-FAC08997B96B}" destId="{3EF7BEAB-E17E-4C33-A4B5-9462753C8D26}" srcOrd="0" destOrd="0" presId="urn:microsoft.com/office/officeart/2008/layout/VerticalCurvedList"/>
    <dgm:cxn modelId="{A821CA10-CE6A-40C2-84E9-9401FF9F1032}" type="presOf" srcId="{8BDB844E-FA90-4E21-B051-AD5FCA3CB020}" destId="{920852D5-08F2-4F76-87E3-8742B0B0CCCC}" srcOrd="0" destOrd="0" presId="urn:microsoft.com/office/officeart/2008/layout/VerticalCurvedList"/>
    <dgm:cxn modelId="{7FC709CF-6245-4DC9-8879-12D486BD79C9}" srcId="{50889517-8330-4D91-8E1C-F064053C4292}" destId="{1D0A6318-2F5E-4B84-A51B-12E6D0F97F91}" srcOrd="4" destOrd="0" parTransId="{6ECC0527-CC72-4D12-A4FD-2A6562E97A50}" sibTransId="{53804355-FB14-41E6-A3CC-3CB3AA03F4AA}"/>
    <dgm:cxn modelId="{D7D8CD8D-5E16-4137-AC63-4191A2C13832}" type="presOf" srcId="{1D0A6318-2F5E-4B84-A51B-12E6D0F97F91}" destId="{B21DA8D5-A78D-4B79-BFDC-64B5EBD187E5}" srcOrd="0" destOrd="0" presId="urn:microsoft.com/office/officeart/2008/layout/VerticalCurvedList"/>
    <dgm:cxn modelId="{F84BAF9F-1011-4C23-9215-3A340F6B182A}" type="presOf" srcId="{6110784F-4847-4106-A8D0-2535A90959F9}" destId="{6A968AAB-0003-45C8-88BB-DE27ED80703C}" srcOrd="0" destOrd="0" presId="urn:microsoft.com/office/officeart/2008/layout/VerticalCurvedList"/>
    <dgm:cxn modelId="{ED75F89D-A489-45D1-83D7-EF3A166B7702}" srcId="{50889517-8330-4D91-8E1C-F064053C4292}" destId="{D19637A8-8E89-4A17-ADFA-EEA78D7680A1}" srcOrd="2" destOrd="0" parTransId="{DE683148-FF91-4F69-8E3F-CAAA99B21F02}" sibTransId="{B1AC9411-09A5-47F6-9DE4-4473B42A4943}"/>
    <dgm:cxn modelId="{9465DF6F-11B1-4689-9F66-E5E4352C6FA4}" srcId="{50889517-8330-4D91-8E1C-F064053C4292}" destId="{1EDA12FB-CFAA-4661-9FCB-DFE28D829521}" srcOrd="0" destOrd="0" parTransId="{BD7AF732-DF28-4B97-9EBF-7FEC39252132}" sibTransId="{6110784F-4847-4106-A8D0-2535A90959F9}"/>
    <dgm:cxn modelId="{01649D0E-5A6F-40B9-8B3F-8194FE408290}" type="presParOf" srcId="{F8A68B67-A0E9-4E2E-AA1F-5A1EBE4B46BD}" destId="{AAE430A0-181F-4F27-8A0A-9B60CA78855E}" srcOrd="0" destOrd="0" presId="urn:microsoft.com/office/officeart/2008/layout/VerticalCurvedList"/>
    <dgm:cxn modelId="{525FA708-2F35-47FB-AAEE-AD980EA810A2}" type="presParOf" srcId="{AAE430A0-181F-4F27-8A0A-9B60CA78855E}" destId="{25F34A49-ADBA-46A4-A7DD-2D510BD7FD08}" srcOrd="0" destOrd="0" presId="urn:microsoft.com/office/officeart/2008/layout/VerticalCurvedList"/>
    <dgm:cxn modelId="{61AA2508-1DCF-48C5-9AB7-040ABEB3B2DD}" type="presParOf" srcId="{25F34A49-ADBA-46A4-A7DD-2D510BD7FD08}" destId="{83D04803-07C0-46C6-873E-83A9DB6289B4}" srcOrd="0" destOrd="0" presId="urn:microsoft.com/office/officeart/2008/layout/VerticalCurvedList"/>
    <dgm:cxn modelId="{7D403DEC-AA74-41EE-8855-8776F79BBD35}" type="presParOf" srcId="{25F34A49-ADBA-46A4-A7DD-2D510BD7FD08}" destId="{6A968AAB-0003-45C8-88BB-DE27ED80703C}" srcOrd="1" destOrd="0" presId="urn:microsoft.com/office/officeart/2008/layout/VerticalCurvedList"/>
    <dgm:cxn modelId="{F7D244D7-A939-4AC7-A49A-BD43996D6852}" type="presParOf" srcId="{25F34A49-ADBA-46A4-A7DD-2D510BD7FD08}" destId="{A77B9E0D-DFEE-4BF8-95DC-B8824C325466}" srcOrd="2" destOrd="0" presId="urn:microsoft.com/office/officeart/2008/layout/VerticalCurvedList"/>
    <dgm:cxn modelId="{CB2485D7-634B-4B1E-A76C-BB189F5EBBC3}" type="presParOf" srcId="{25F34A49-ADBA-46A4-A7DD-2D510BD7FD08}" destId="{CD867B12-5C57-45E8-8FE9-517726CF4F93}" srcOrd="3" destOrd="0" presId="urn:microsoft.com/office/officeart/2008/layout/VerticalCurvedList"/>
    <dgm:cxn modelId="{41B0503B-2BBD-4BB2-9BEA-3EAFBA8CA049}" type="presParOf" srcId="{AAE430A0-181F-4F27-8A0A-9B60CA78855E}" destId="{7F1E55D6-114D-4CA3-9173-E5074EDBA630}" srcOrd="1" destOrd="0" presId="urn:microsoft.com/office/officeart/2008/layout/VerticalCurvedList"/>
    <dgm:cxn modelId="{8980507D-7B7F-4CEB-A0ED-73B189DA41AA}" type="presParOf" srcId="{AAE430A0-181F-4F27-8A0A-9B60CA78855E}" destId="{92CAD288-7C43-481D-9C8C-857B528338C1}" srcOrd="2" destOrd="0" presId="urn:microsoft.com/office/officeart/2008/layout/VerticalCurvedList"/>
    <dgm:cxn modelId="{3262772E-2714-4808-8F34-4BABBC6A2600}" type="presParOf" srcId="{92CAD288-7C43-481D-9C8C-857B528338C1}" destId="{490C56F5-E2BB-4294-B211-DB57DD00D96B}" srcOrd="0" destOrd="0" presId="urn:microsoft.com/office/officeart/2008/layout/VerticalCurvedList"/>
    <dgm:cxn modelId="{EC7DA372-5458-46F8-83BB-F69506B5F06C}" type="presParOf" srcId="{AAE430A0-181F-4F27-8A0A-9B60CA78855E}" destId="{920852D5-08F2-4F76-87E3-8742B0B0CCCC}" srcOrd="3" destOrd="0" presId="urn:microsoft.com/office/officeart/2008/layout/VerticalCurvedList"/>
    <dgm:cxn modelId="{61BEB3BC-58B8-4CAA-9328-B0A1908CBD77}" type="presParOf" srcId="{AAE430A0-181F-4F27-8A0A-9B60CA78855E}" destId="{80A725C1-9465-49FB-8C7D-DC0F1732E310}" srcOrd="4" destOrd="0" presId="urn:microsoft.com/office/officeart/2008/layout/VerticalCurvedList"/>
    <dgm:cxn modelId="{407DC65C-CAEE-4DD3-802C-E0D647C59F48}" type="presParOf" srcId="{80A725C1-9465-49FB-8C7D-DC0F1732E310}" destId="{B04EF7F3-F0B0-4395-8DCD-9F97014D88F3}" srcOrd="0" destOrd="0" presId="urn:microsoft.com/office/officeart/2008/layout/VerticalCurvedList"/>
    <dgm:cxn modelId="{6D2B01C1-2822-4DDD-8661-7FBC8208EEEF}" type="presParOf" srcId="{AAE430A0-181F-4F27-8A0A-9B60CA78855E}" destId="{30D1948F-DF71-454D-9454-0FF8BBA76662}" srcOrd="5" destOrd="0" presId="urn:microsoft.com/office/officeart/2008/layout/VerticalCurvedList"/>
    <dgm:cxn modelId="{348A8A60-F6EE-4742-941D-E9242D0D2D85}" type="presParOf" srcId="{AAE430A0-181F-4F27-8A0A-9B60CA78855E}" destId="{EE7D15D3-82DB-4C35-8D6B-FAC613AFA497}" srcOrd="6" destOrd="0" presId="urn:microsoft.com/office/officeart/2008/layout/VerticalCurvedList"/>
    <dgm:cxn modelId="{0189B0D7-AB69-4191-9F9C-B0654C52A6A0}" type="presParOf" srcId="{EE7D15D3-82DB-4C35-8D6B-FAC613AFA497}" destId="{AE7D225F-6642-418D-AD0B-36D191BF7BBA}" srcOrd="0" destOrd="0" presId="urn:microsoft.com/office/officeart/2008/layout/VerticalCurvedList"/>
    <dgm:cxn modelId="{7ABDC419-466E-4482-A039-03777AB48305}" type="presParOf" srcId="{AAE430A0-181F-4F27-8A0A-9B60CA78855E}" destId="{3EF7BEAB-E17E-4C33-A4B5-9462753C8D26}" srcOrd="7" destOrd="0" presId="urn:microsoft.com/office/officeart/2008/layout/VerticalCurvedList"/>
    <dgm:cxn modelId="{35A14AE3-ADC8-4D29-B65A-DB9FE0932A33}" type="presParOf" srcId="{AAE430A0-181F-4F27-8A0A-9B60CA78855E}" destId="{EC24E94D-2C6F-4B06-B2EB-F89D8A5F2B63}" srcOrd="8" destOrd="0" presId="urn:microsoft.com/office/officeart/2008/layout/VerticalCurvedList"/>
    <dgm:cxn modelId="{12915E2B-6541-4644-9B8D-593E314A14D6}" type="presParOf" srcId="{EC24E94D-2C6F-4B06-B2EB-F89D8A5F2B63}" destId="{41FA69B8-01A7-4BE8-B2E0-9152F431DD11}" srcOrd="0" destOrd="0" presId="urn:microsoft.com/office/officeart/2008/layout/VerticalCurvedList"/>
    <dgm:cxn modelId="{0A5986A6-407A-45F1-8B7F-AEA3B219C893}" type="presParOf" srcId="{AAE430A0-181F-4F27-8A0A-9B60CA78855E}" destId="{B21DA8D5-A78D-4B79-BFDC-64B5EBD187E5}" srcOrd="9" destOrd="0" presId="urn:microsoft.com/office/officeart/2008/layout/VerticalCurvedList"/>
    <dgm:cxn modelId="{58E33D40-1DB2-478C-B75E-C98E4AABEC90}" type="presParOf" srcId="{AAE430A0-181F-4F27-8A0A-9B60CA78855E}" destId="{65EF0AC8-E906-43E2-A8E9-4EB47AFC6A90}" srcOrd="10" destOrd="0" presId="urn:microsoft.com/office/officeart/2008/layout/VerticalCurvedList"/>
    <dgm:cxn modelId="{A87E4902-0854-4CC6-85E4-F40252B6DB8E}" type="presParOf" srcId="{65EF0AC8-E906-43E2-A8E9-4EB47AFC6A90}" destId="{55786780-B32F-40CF-9AB3-0B7CFE61FA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1B002E-A5A0-496C-A015-671CECA6E9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48C2474-F3B9-43F1-A7E1-52F8737E56C3}">
      <dgm:prSet custT="1"/>
      <dgm:spPr/>
      <dgm:t>
        <a:bodyPr/>
        <a:lstStyle/>
        <a:p>
          <a:pPr rtl="0"/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Преемственность содержания и форм организации образовательной деятельности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673328B5-3BDF-48FD-9507-1B719A138F19}" type="parTrans" cxnId="{86C31784-DF6D-4DBD-982C-5584A2783DAD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0A938FFE-74D6-411A-BE60-FED3D68414B9}" type="sibTrans" cxnId="{86C31784-DF6D-4DBD-982C-5584A2783DAD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C12E4FB0-4490-4969-A1B1-CCB27D9DB3AF}">
      <dgm:prSet custT="1"/>
      <dgm:spPr/>
      <dgm:t>
        <a:bodyPr/>
        <a:lstStyle/>
        <a:p>
          <a:pPr rtl="0"/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Учет возрастного и психофизического развития обучающихся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624F3529-3003-4D00-989E-CAF4356A8AED}" type="parTrans" cxnId="{0BE26E83-E038-419C-AE6E-B47EAB3CB614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3E3D599C-2EE1-4FAB-B599-EE614AB3D3B6}" type="sibTrans" cxnId="{0BE26E83-E038-419C-AE6E-B47EAB3CB614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E37060E5-0793-4F81-B626-F84286A1C337}">
      <dgm:prSet custT="1"/>
      <dgm:spPr/>
      <dgm:t>
        <a:bodyPr/>
        <a:lstStyle/>
        <a:p>
          <a:pPr rtl="0"/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Формирование и развитие психолого-педагогической компетентности обучающихся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0DA3F6B9-2CD4-4F44-996D-BAD3CEC803B6}" type="parTrans" cxnId="{80A76FF6-4524-4BFB-99D5-F94181B08007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8D8D3BA9-040D-46E5-A082-8D32462D7F89}" type="sibTrans" cxnId="{80A76FF6-4524-4BFB-99D5-F94181B08007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3A378260-5232-4B05-B675-D58605212129}">
      <dgm:prSet custT="1"/>
      <dgm:spPr/>
      <dgm:t>
        <a:bodyPr/>
        <a:lstStyle/>
        <a:p>
          <a:pPr rtl="0"/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Вариативность направлений  психолого-педагогического сопровождения участников образовательных отношений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44CB8F20-10C2-4592-827A-4247DD50E23F}" type="parTrans" cxnId="{93A9202E-196C-4650-8ABE-DEB34ED983D9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BCEB9633-60FD-442D-8582-9A640FCC3214}" type="sibTrans" cxnId="{93A9202E-196C-4650-8ABE-DEB34ED983D9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5B587908-C144-4641-981D-BE9BA01EF88A}">
      <dgm:prSet custT="1"/>
      <dgm:spPr/>
      <dgm:t>
        <a:bodyPr/>
        <a:lstStyle/>
        <a:p>
          <a:pPr rtl="0"/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Диверсификацию уровней психолого-педагогического сопровождения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8872C3B6-30FD-4A6C-AAB3-769C111A6F75}" type="parTrans" cxnId="{CB439257-9615-4884-81AE-A666147C3A1E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3A084745-F8B4-4390-87B3-E6DB05E87C0C}" type="sibTrans" cxnId="{CB439257-9615-4884-81AE-A666147C3A1E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C7277C11-6F13-4A0D-8463-8E1CA60EF27A}">
      <dgm:prSet custT="1"/>
      <dgm:spPr/>
      <dgm:t>
        <a:bodyPr/>
        <a:lstStyle/>
        <a:p>
          <a:pPr rtl="0"/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Вариативность форм психолого-педагогического сопровождения участников образовательных отношений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36582CC2-CA68-41E0-A770-0038AB936523}" type="parTrans" cxnId="{DC72C09A-4BEA-4BB5-915F-3A8D6105A0C8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41B9E43D-7B44-4283-B5A1-C2383587EBD3}" type="sibTrans" cxnId="{DC72C09A-4BEA-4BB5-915F-3A8D6105A0C8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F74D261D-C725-4950-9D6E-A10B2EFD752B}" type="pres">
      <dgm:prSet presAssocID="{D31B002E-A5A0-496C-A015-671CECA6E9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5BDE290-A00D-4760-9CF1-1B948E1C0B67}" type="pres">
      <dgm:prSet presAssocID="{D31B002E-A5A0-496C-A015-671CECA6E927}" presName="Name1" presStyleCnt="0"/>
      <dgm:spPr/>
    </dgm:pt>
    <dgm:pt modelId="{1E986E91-E8D1-43A6-BF49-142FD0FA53C6}" type="pres">
      <dgm:prSet presAssocID="{D31B002E-A5A0-496C-A015-671CECA6E927}" presName="cycle" presStyleCnt="0"/>
      <dgm:spPr/>
    </dgm:pt>
    <dgm:pt modelId="{E6802582-AD04-4EE4-BFF1-B345E79CE18B}" type="pres">
      <dgm:prSet presAssocID="{D31B002E-A5A0-496C-A015-671CECA6E927}" presName="srcNode" presStyleLbl="node1" presStyleIdx="0" presStyleCnt="6"/>
      <dgm:spPr/>
    </dgm:pt>
    <dgm:pt modelId="{7B03876F-3C89-406E-86DE-A1ADC724BF75}" type="pres">
      <dgm:prSet presAssocID="{D31B002E-A5A0-496C-A015-671CECA6E927}" presName="conn" presStyleLbl="parChTrans1D2" presStyleIdx="0" presStyleCnt="1"/>
      <dgm:spPr/>
      <dgm:t>
        <a:bodyPr/>
        <a:lstStyle/>
        <a:p>
          <a:endParaRPr lang="ru-RU"/>
        </a:p>
      </dgm:t>
    </dgm:pt>
    <dgm:pt modelId="{D7C5DC7E-67AB-435B-9152-78E59584F51F}" type="pres">
      <dgm:prSet presAssocID="{D31B002E-A5A0-496C-A015-671CECA6E927}" presName="extraNode" presStyleLbl="node1" presStyleIdx="0" presStyleCnt="6"/>
      <dgm:spPr/>
    </dgm:pt>
    <dgm:pt modelId="{884FD491-6C70-428D-BA9C-8D41438194CB}" type="pres">
      <dgm:prSet presAssocID="{D31B002E-A5A0-496C-A015-671CECA6E927}" presName="dstNode" presStyleLbl="node1" presStyleIdx="0" presStyleCnt="6"/>
      <dgm:spPr/>
    </dgm:pt>
    <dgm:pt modelId="{8ED2E7E2-9C0F-4BD0-84CF-8519BC26165D}" type="pres">
      <dgm:prSet presAssocID="{848C2474-F3B9-43F1-A7E1-52F8737E56C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D29AE-0BAF-498B-9275-301292746BF3}" type="pres">
      <dgm:prSet presAssocID="{848C2474-F3B9-43F1-A7E1-52F8737E56C3}" presName="accent_1" presStyleCnt="0"/>
      <dgm:spPr/>
    </dgm:pt>
    <dgm:pt modelId="{DC389F3D-489F-47BE-8C2B-F5BBFD30E5E1}" type="pres">
      <dgm:prSet presAssocID="{848C2474-F3B9-43F1-A7E1-52F8737E56C3}" presName="accentRepeatNode" presStyleLbl="solidFgAcc1" presStyleIdx="0" presStyleCnt="6"/>
      <dgm:spPr/>
    </dgm:pt>
    <dgm:pt modelId="{04D5A1DE-8AFA-4BBD-855F-48D1A754909E}" type="pres">
      <dgm:prSet presAssocID="{C12E4FB0-4490-4969-A1B1-CCB27D9DB3A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0F82B-413F-4958-A075-50741EEEDE84}" type="pres">
      <dgm:prSet presAssocID="{C12E4FB0-4490-4969-A1B1-CCB27D9DB3AF}" presName="accent_2" presStyleCnt="0"/>
      <dgm:spPr/>
    </dgm:pt>
    <dgm:pt modelId="{612B4AD6-D2FD-44D0-8D77-850F1D068E7B}" type="pres">
      <dgm:prSet presAssocID="{C12E4FB0-4490-4969-A1B1-CCB27D9DB3AF}" presName="accentRepeatNode" presStyleLbl="solidFgAcc1" presStyleIdx="1" presStyleCnt="6"/>
      <dgm:spPr/>
    </dgm:pt>
    <dgm:pt modelId="{0D5EEFE9-EB1D-4E53-9D21-A50E536FE755}" type="pres">
      <dgm:prSet presAssocID="{E37060E5-0793-4F81-B626-F84286A1C33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EC323-99FE-46C9-A8BE-A80984DE7F7C}" type="pres">
      <dgm:prSet presAssocID="{E37060E5-0793-4F81-B626-F84286A1C337}" presName="accent_3" presStyleCnt="0"/>
      <dgm:spPr/>
    </dgm:pt>
    <dgm:pt modelId="{9DEEE27A-BF1F-4653-AF0E-A99213D6F4AA}" type="pres">
      <dgm:prSet presAssocID="{E37060E5-0793-4F81-B626-F84286A1C337}" presName="accentRepeatNode" presStyleLbl="solidFgAcc1" presStyleIdx="2" presStyleCnt="6"/>
      <dgm:spPr/>
    </dgm:pt>
    <dgm:pt modelId="{0AA3E020-122A-4ED4-BB28-0B5E87A577CA}" type="pres">
      <dgm:prSet presAssocID="{3A378260-5232-4B05-B675-D5860521212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23D52-6BA5-44DB-AF69-08B7A8B790B3}" type="pres">
      <dgm:prSet presAssocID="{3A378260-5232-4B05-B675-D58605212129}" presName="accent_4" presStyleCnt="0"/>
      <dgm:spPr/>
    </dgm:pt>
    <dgm:pt modelId="{F1350F46-C392-4203-839C-6207DF96D8A3}" type="pres">
      <dgm:prSet presAssocID="{3A378260-5232-4B05-B675-D58605212129}" presName="accentRepeatNode" presStyleLbl="solidFgAcc1" presStyleIdx="3" presStyleCnt="6"/>
      <dgm:spPr/>
    </dgm:pt>
    <dgm:pt modelId="{60AAD2E3-BF1D-4159-BF2C-1C626D068D1A}" type="pres">
      <dgm:prSet presAssocID="{5B587908-C144-4641-981D-BE9BA01EF88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4DC75-459A-4CFA-A6B6-413734378B28}" type="pres">
      <dgm:prSet presAssocID="{5B587908-C144-4641-981D-BE9BA01EF88A}" presName="accent_5" presStyleCnt="0"/>
      <dgm:spPr/>
    </dgm:pt>
    <dgm:pt modelId="{57D4FC10-C7EE-483A-84D8-A03B5991927D}" type="pres">
      <dgm:prSet presAssocID="{5B587908-C144-4641-981D-BE9BA01EF88A}" presName="accentRepeatNode" presStyleLbl="solidFgAcc1" presStyleIdx="4" presStyleCnt="6"/>
      <dgm:spPr/>
    </dgm:pt>
    <dgm:pt modelId="{F807FC02-D5A0-404F-AD77-6B6668270C86}" type="pres">
      <dgm:prSet presAssocID="{C7277C11-6F13-4A0D-8463-8E1CA60EF27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2D5E6-0B2E-4D60-A9ED-64310D4D1880}" type="pres">
      <dgm:prSet presAssocID="{C7277C11-6F13-4A0D-8463-8E1CA60EF27A}" presName="accent_6" presStyleCnt="0"/>
      <dgm:spPr/>
    </dgm:pt>
    <dgm:pt modelId="{4C850785-B80C-404C-A143-C30EB6C262ED}" type="pres">
      <dgm:prSet presAssocID="{C7277C11-6F13-4A0D-8463-8E1CA60EF27A}" presName="accentRepeatNode" presStyleLbl="solidFgAcc1" presStyleIdx="5" presStyleCnt="6"/>
      <dgm:spPr/>
    </dgm:pt>
  </dgm:ptLst>
  <dgm:cxnLst>
    <dgm:cxn modelId="{CB439257-9615-4884-81AE-A666147C3A1E}" srcId="{D31B002E-A5A0-496C-A015-671CECA6E927}" destId="{5B587908-C144-4641-981D-BE9BA01EF88A}" srcOrd="4" destOrd="0" parTransId="{8872C3B6-30FD-4A6C-AAB3-769C111A6F75}" sibTransId="{3A084745-F8B4-4390-87B3-E6DB05E87C0C}"/>
    <dgm:cxn modelId="{CECA05F8-BBF8-4551-8870-74153A7F98E3}" type="presOf" srcId="{E37060E5-0793-4F81-B626-F84286A1C337}" destId="{0D5EEFE9-EB1D-4E53-9D21-A50E536FE755}" srcOrd="0" destOrd="0" presId="urn:microsoft.com/office/officeart/2008/layout/VerticalCurvedList"/>
    <dgm:cxn modelId="{45867AAF-9642-41AC-99BE-4895E04CCECD}" type="presOf" srcId="{C7277C11-6F13-4A0D-8463-8E1CA60EF27A}" destId="{F807FC02-D5A0-404F-AD77-6B6668270C86}" srcOrd="0" destOrd="0" presId="urn:microsoft.com/office/officeart/2008/layout/VerticalCurvedList"/>
    <dgm:cxn modelId="{2AA1ABA0-55C6-4451-8C65-00DB86761D03}" type="presOf" srcId="{848C2474-F3B9-43F1-A7E1-52F8737E56C3}" destId="{8ED2E7E2-9C0F-4BD0-84CF-8519BC26165D}" srcOrd="0" destOrd="0" presId="urn:microsoft.com/office/officeart/2008/layout/VerticalCurvedList"/>
    <dgm:cxn modelId="{80A76FF6-4524-4BFB-99D5-F94181B08007}" srcId="{D31B002E-A5A0-496C-A015-671CECA6E927}" destId="{E37060E5-0793-4F81-B626-F84286A1C337}" srcOrd="2" destOrd="0" parTransId="{0DA3F6B9-2CD4-4F44-996D-BAD3CEC803B6}" sibTransId="{8D8D3BA9-040D-46E5-A082-8D32462D7F89}"/>
    <dgm:cxn modelId="{3DEC352A-120F-4592-8185-9CD7016F0BB1}" type="presOf" srcId="{C12E4FB0-4490-4969-A1B1-CCB27D9DB3AF}" destId="{04D5A1DE-8AFA-4BBD-855F-48D1A754909E}" srcOrd="0" destOrd="0" presId="urn:microsoft.com/office/officeart/2008/layout/VerticalCurvedList"/>
    <dgm:cxn modelId="{6745AA55-A04A-47D0-9D0A-2B3A8C0E3882}" type="presOf" srcId="{0A938FFE-74D6-411A-BE60-FED3D68414B9}" destId="{7B03876F-3C89-406E-86DE-A1ADC724BF75}" srcOrd="0" destOrd="0" presId="urn:microsoft.com/office/officeart/2008/layout/VerticalCurvedList"/>
    <dgm:cxn modelId="{86C31784-DF6D-4DBD-982C-5584A2783DAD}" srcId="{D31B002E-A5A0-496C-A015-671CECA6E927}" destId="{848C2474-F3B9-43F1-A7E1-52F8737E56C3}" srcOrd="0" destOrd="0" parTransId="{673328B5-3BDF-48FD-9507-1B719A138F19}" sibTransId="{0A938FFE-74D6-411A-BE60-FED3D68414B9}"/>
    <dgm:cxn modelId="{DC72C09A-4BEA-4BB5-915F-3A8D6105A0C8}" srcId="{D31B002E-A5A0-496C-A015-671CECA6E927}" destId="{C7277C11-6F13-4A0D-8463-8E1CA60EF27A}" srcOrd="5" destOrd="0" parTransId="{36582CC2-CA68-41E0-A770-0038AB936523}" sibTransId="{41B9E43D-7B44-4283-B5A1-C2383587EBD3}"/>
    <dgm:cxn modelId="{2314877C-2B99-40AF-8241-2EE70F2AA902}" type="presOf" srcId="{D31B002E-A5A0-496C-A015-671CECA6E927}" destId="{F74D261D-C725-4950-9D6E-A10B2EFD752B}" srcOrd="0" destOrd="0" presId="urn:microsoft.com/office/officeart/2008/layout/VerticalCurvedList"/>
    <dgm:cxn modelId="{039BDBE2-C1C4-4E91-B021-19E7E55F2086}" type="presOf" srcId="{5B587908-C144-4641-981D-BE9BA01EF88A}" destId="{60AAD2E3-BF1D-4159-BF2C-1C626D068D1A}" srcOrd="0" destOrd="0" presId="urn:microsoft.com/office/officeart/2008/layout/VerticalCurvedList"/>
    <dgm:cxn modelId="{6DF8635F-9521-4CCE-AFA1-618BD9A77D45}" type="presOf" srcId="{3A378260-5232-4B05-B675-D58605212129}" destId="{0AA3E020-122A-4ED4-BB28-0B5E87A577CA}" srcOrd="0" destOrd="0" presId="urn:microsoft.com/office/officeart/2008/layout/VerticalCurvedList"/>
    <dgm:cxn modelId="{93A9202E-196C-4650-8ABE-DEB34ED983D9}" srcId="{D31B002E-A5A0-496C-A015-671CECA6E927}" destId="{3A378260-5232-4B05-B675-D58605212129}" srcOrd="3" destOrd="0" parTransId="{44CB8F20-10C2-4592-827A-4247DD50E23F}" sibTransId="{BCEB9633-60FD-442D-8582-9A640FCC3214}"/>
    <dgm:cxn modelId="{0BE26E83-E038-419C-AE6E-B47EAB3CB614}" srcId="{D31B002E-A5A0-496C-A015-671CECA6E927}" destId="{C12E4FB0-4490-4969-A1B1-CCB27D9DB3AF}" srcOrd="1" destOrd="0" parTransId="{624F3529-3003-4D00-989E-CAF4356A8AED}" sibTransId="{3E3D599C-2EE1-4FAB-B599-EE614AB3D3B6}"/>
    <dgm:cxn modelId="{A36D0A02-3623-49B4-993C-4C2DAF656AD0}" type="presParOf" srcId="{F74D261D-C725-4950-9D6E-A10B2EFD752B}" destId="{95BDE290-A00D-4760-9CF1-1B948E1C0B67}" srcOrd="0" destOrd="0" presId="urn:microsoft.com/office/officeart/2008/layout/VerticalCurvedList"/>
    <dgm:cxn modelId="{55FF6A8D-8F0B-42B9-AB91-03D02F464305}" type="presParOf" srcId="{95BDE290-A00D-4760-9CF1-1B948E1C0B67}" destId="{1E986E91-E8D1-43A6-BF49-142FD0FA53C6}" srcOrd="0" destOrd="0" presId="urn:microsoft.com/office/officeart/2008/layout/VerticalCurvedList"/>
    <dgm:cxn modelId="{AB92235E-3CAD-4B9F-834F-6F268568D451}" type="presParOf" srcId="{1E986E91-E8D1-43A6-BF49-142FD0FA53C6}" destId="{E6802582-AD04-4EE4-BFF1-B345E79CE18B}" srcOrd="0" destOrd="0" presId="urn:microsoft.com/office/officeart/2008/layout/VerticalCurvedList"/>
    <dgm:cxn modelId="{A3D9B5BC-C5CC-49E5-8A0E-A2AB6E040F66}" type="presParOf" srcId="{1E986E91-E8D1-43A6-BF49-142FD0FA53C6}" destId="{7B03876F-3C89-406E-86DE-A1ADC724BF75}" srcOrd="1" destOrd="0" presId="urn:microsoft.com/office/officeart/2008/layout/VerticalCurvedList"/>
    <dgm:cxn modelId="{4CD507D0-EF22-43C6-9D3A-B16AD346FC80}" type="presParOf" srcId="{1E986E91-E8D1-43A6-BF49-142FD0FA53C6}" destId="{D7C5DC7E-67AB-435B-9152-78E59584F51F}" srcOrd="2" destOrd="0" presId="urn:microsoft.com/office/officeart/2008/layout/VerticalCurvedList"/>
    <dgm:cxn modelId="{419B2BA5-B682-4E5C-AA39-E43A821B4899}" type="presParOf" srcId="{1E986E91-E8D1-43A6-BF49-142FD0FA53C6}" destId="{884FD491-6C70-428D-BA9C-8D41438194CB}" srcOrd="3" destOrd="0" presId="urn:microsoft.com/office/officeart/2008/layout/VerticalCurvedList"/>
    <dgm:cxn modelId="{9CDFEEAA-5F0E-410A-990C-B8995389ACA6}" type="presParOf" srcId="{95BDE290-A00D-4760-9CF1-1B948E1C0B67}" destId="{8ED2E7E2-9C0F-4BD0-84CF-8519BC26165D}" srcOrd="1" destOrd="0" presId="urn:microsoft.com/office/officeart/2008/layout/VerticalCurvedList"/>
    <dgm:cxn modelId="{968E77C2-3637-4342-95D4-22BB87192190}" type="presParOf" srcId="{95BDE290-A00D-4760-9CF1-1B948E1C0B67}" destId="{370D29AE-0BAF-498B-9275-301292746BF3}" srcOrd="2" destOrd="0" presId="urn:microsoft.com/office/officeart/2008/layout/VerticalCurvedList"/>
    <dgm:cxn modelId="{F3CD4C9F-23EC-4D12-9A54-4A06F14CB47F}" type="presParOf" srcId="{370D29AE-0BAF-498B-9275-301292746BF3}" destId="{DC389F3D-489F-47BE-8C2B-F5BBFD30E5E1}" srcOrd="0" destOrd="0" presId="urn:microsoft.com/office/officeart/2008/layout/VerticalCurvedList"/>
    <dgm:cxn modelId="{944187F7-C208-4E4E-BCC0-57691A6524F6}" type="presParOf" srcId="{95BDE290-A00D-4760-9CF1-1B948E1C0B67}" destId="{04D5A1DE-8AFA-4BBD-855F-48D1A754909E}" srcOrd="3" destOrd="0" presId="urn:microsoft.com/office/officeart/2008/layout/VerticalCurvedList"/>
    <dgm:cxn modelId="{522BD791-2690-4616-A3C9-E0335F65C492}" type="presParOf" srcId="{95BDE290-A00D-4760-9CF1-1B948E1C0B67}" destId="{54D0F82B-413F-4958-A075-50741EEEDE84}" srcOrd="4" destOrd="0" presId="urn:microsoft.com/office/officeart/2008/layout/VerticalCurvedList"/>
    <dgm:cxn modelId="{E1E720CC-002F-49DC-9EDC-C65513F70C85}" type="presParOf" srcId="{54D0F82B-413F-4958-A075-50741EEEDE84}" destId="{612B4AD6-D2FD-44D0-8D77-850F1D068E7B}" srcOrd="0" destOrd="0" presId="urn:microsoft.com/office/officeart/2008/layout/VerticalCurvedList"/>
    <dgm:cxn modelId="{1F6DACE8-16DC-4003-B9B7-061D8220287F}" type="presParOf" srcId="{95BDE290-A00D-4760-9CF1-1B948E1C0B67}" destId="{0D5EEFE9-EB1D-4E53-9D21-A50E536FE755}" srcOrd="5" destOrd="0" presId="urn:microsoft.com/office/officeart/2008/layout/VerticalCurvedList"/>
    <dgm:cxn modelId="{9F4DE2FF-A9F4-4175-8F4D-E8EB5C303737}" type="presParOf" srcId="{95BDE290-A00D-4760-9CF1-1B948E1C0B67}" destId="{438EC323-99FE-46C9-A8BE-A80984DE7F7C}" srcOrd="6" destOrd="0" presId="urn:microsoft.com/office/officeart/2008/layout/VerticalCurvedList"/>
    <dgm:cxn modelId="{D7E1017E-60C3-46BF-98DA-62718EFE5114}" type="presParOf" srcId="{438EC323-99FE-46C9-A8BE-A80984DE7F7C}" destId="{9DEEE27A-BF1F-4653-AF0E-A99213D6F4AA}" srcOrd="0" destOrd="0" presId="urn:microsoft.com/office/officeart/2008/layout/VerticalCurvedList"/>
    <dgm:cxn modelId="{C3C7673D-6060-44AB-BDD5-77142C611A14}" type="presParOf" srcId="{95BDE290-A00D-4760-9CF1-1B948E1C0B67}" destId="{0AA3E020-122A-4ED4-BB28-0B5E87A577CA}" srcOrd="7" destOrd="0" presId="urn:microsoft.com/office/officeart/2008/layout/VerticalCurvedList"/>
    <dgm:cxn modelId="{6E3F8557-355A-4D69-9F1C-EC17034D2B93}" type="presParOf" srcId="{95BDE290-A00D-4760-9CF1-1B948E1C0B67}" destId="{01623D52-6BA5-44DB-AF69-08B7A8B790B3}" srcOrd="8" destOrd="0" presId="urn:microsoft.com/office/officeart/2008/layout/VerticalCurvedList"/>
    <dgm:cxn modelId="{6474B8DA-B0CD-4E0C-9284-3BCB9AE07B91}" type="presParOf" srcId="{01623D52-6BA5-44DB-AF69-08B7A8B790B3}" destId="{F1350F46-C392-4203-839C-6207DF96D8A3}" srcOrd="0" destOrd="0" presId="urn:microsoft.com/office/officeart/2008/layout/VerticalCurvedList"/>
    <dgm:cxn modelId="{E11954CA-836B-4019-B0B3-A88956EC0919}" type="presParOf" srcId="{95BDE290-A00D-4760-9CF1-1B948E1C0B67}" destId="{60AAD2E3-BF1D-4159-BF2C-1C626D068D1A}" srcOrd="9" destOrd="0" presId="urn:microsoft.com/office/officeart/2008/layout/VerticalCurvedList"/>
    <dgm:cxn modelId="{3760E475-41B4-4CFD-802C-BA6C80B3B061}" type="presParOf" srcId="{95BDE290-A00D-4760-9CF1-1B948E1C0B67}" destId="{2A94DC75-459A-4CFA-A6B6-413734378B28}" srcOrd="10" destOrd="0" presId="urn:microsoft.com/office/officeart/2008/layout/VerticalCurvedList"/>
    <dgm:cxn modelId="{8D3925F8-942F-46FC-8B5A-DDA3952C90B5}" type="presParOf" srcId="{2A94DC75-459A-4CFA-A6B6-413734378B28}" destId="{57D4FC10-C7EE-483A-84D8-A03B5991927D}" srcOrd="0" destOrd="0" presId="urn:microsoft.com/office/officeart/2008/layout/VerticalCurvedList"/>
    <dgm:cxn modelId="{FDCF1E89-8390-4E3B-8078-E83CEDD9A061}" type="presParOf" srcId="{95BDE290-A00D-4760-9CF1-1B948E1C0B67}" destId="{F807FC02-D5A0-404F-AD77-6B6668270C86}" srcOrd="11" destOrd="0" presId="urn:microsoft.com/office/officeart/2008/layout/VerticalCurvedList"/>
    <dgm:cxn modelId="{ED01CD15-64B3-471B-BA1C-842BD061608E}" type="presParOf" srcId="{95BDE290-A00D-4760-9CF1-1B948E1C0B67}" destId="{B902D5E6-0B2E-4D60-A9ED-64310D4D1880}" srcOrd="12" destOrd="0" presId="urn:microsoft.com/office/officeart/2008/layout/VerticalCurvedList"/>
    <dgm:cxn modelId="{800795E3-66FB-4872-9D05-E7333EF34AB4}" type="presParOf" srcId="{B902D5E6-0B2E-4D60-A9ED-64310D4D1880}" destId="{4C850785-B80C-404C-A143-C30EB6C262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354C3C-AB26-4431-ACB9-DF1E86A2F8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53C9B379-6CD6-41C1-B836-90DB54169498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Комплекс информационных образовательных ресурсов, в том числе  цифровые образовательные    ресурсы;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AD881C-78DC-476E-9B57-EDD7C4F70DB6}" type="parTrans" cxnId="{DCD57A59-4773-4B66-A9A4-CCA8438833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183CA98-1AE9-492E-A386-E81A93C6F152}" type="sibTrans" cxnId="{DCD57A59-4773-4B66-A9A4-CCA8438833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182B00C-AF07-4905-BB11-C77912A7AD5C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Совокупность технологических средств ИКТ -   компьютеры,  иное информационное оборудование,    коммуникационные каналы;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AF0A05-A870-4BED-8F63-1962426C69AE}" type="parTrans" cxnId="{BEB78E48-6E2A-401E-B653-033552D338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F34695-8D37-4406-A6AE-580991298CBE}" type="sibTrans" cxnId="{BEB78E48-6E2A-401E-B653-033552D338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36857A-BBF0-4DD5-A1ED-B7CCBD1CEE40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Система  педагогических технологий,    обеспечивающих обучение в современной    информационно-образовательной среде.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0262094-F794-44C2-9DA1-EE357F2C85D1}" type="parTrans" cxnId="{C16F2F0F-E55B-4C5D-9FCE-EC045C6D90D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C30A65A-6339-497C-8480-5A222BC132DC}" type="sibTrans" cxnId="{C16F2F0F-E55B-4C5D-9FCE-EC045C6D90D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AB4B48-C909-4AEF-8711-AD5E639A8961}" type="pres">
      <dgm:prSet presAssocID="{FE354C3C-AB26-4431-ACB9-DF1E86A2F8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F2889C4-42F6-4C9A-8455-FEB5CA0A2AA3}" type="pres">
      <dgm:prSet presAssocID="{FE354C3C-AB26-4431-ACB9-DF1E86A2F886}" presName="Name1" presStyleCnt="0"/>
      <dgm:spPr/>
    </dgm:pt>
    <dgm:pt modelId="{EBACCF45-7A1E-4FB8-A91F-15A75A8A7DEE}" type="pres">
      <dgm:prSet presAssocID="{FE354C3C-AB26-4431-ACB9-DF1E86A2F886}" presName="cycle" presStyleCnt="0"/>
      <dgm:spPr/>
    </dgm:pt>
    <dgm:pt modelId="{2738F157-7134-4727-871C-3816456C672A}" type="pres">
      <dgm:prSet presAssocID="{FE354C3C-AB26-4431-ACB9-DF1E86A2F886}" presName="srcNode" presStyleLbl="node1" presStyleIdx="0" presStyleCnt="3"/>
      <dgm:spPr/>
    </dgm:pt>
    <dgm:pt modelId="{47317AC4-50BB-4F50-B835-702C67C60623}" type="pres">
      <dgm:prSet presAssocID="{FE354C3C-AB26-4431-ACB9-DF1E86A2F886}" presName="conn" presStyleLbl="parChTrans1D2" presStyleIdx="0" presStyleCnt="1"/>
      <dgm:spPr/>
      <dgm:t>
        <a:bodyPr/>
        <a:lstStyle/>
        <a:p>
          <a:endParaRPr lang="ru-RU"/>
        </a:p>
      </dgm:t>
    </dgm:pt>
    <dgm:pt modelId="{78088C9C-D192-4937-8277-B31F9A216676}" type="pres">
      <dgm:prSet presAssocID="{FE354C3C-AB26-4431-ACB9-DF1E86A2F886}" presName="extraNode" presStyleLbl="node1" presStyleIdx="0" presStyleCnt="3"/>
      <dgm:spPr/>
    </dgm:pt>
    <dgm:pt modelId="{7F872433-FA60-40B9-8F54-79FECB3DE6A3}" type="pres">
      <dgm:prSet presAssocID="{FE354C3C-AB26-4431-ACB9-DF1E86A2F886}" presName="dstNode" presStyleLbl="node1" presStyleIdx="0" presStyleCnt="3"/>
      <dgm:spPr/>
    </dgm:pt>
    <dgm:pt modelId="{63606935-EE6D-43CC-8876-498C18D4B266}" type="pres">
      <dgm:prSet presAssocID="{53C9B379-6CD6-41C1-B836-90DB5416949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E4262-676D-4C58-B85F-B2066DD4F804}" type="pres">
      <dgm:prSet presAssocID="{53C9B379-6CD6-41C1-B836-90DB54169498}" presName="accent_1" presStyleCnt="0"/>
      <dgm:spPr/>
    </dgm:pt>
    <dgm:pt modelId="{34FB723C-D04C-48A9-9AF5-16C65FA2DBDD}" type="pres">
      <dgm:prSet presAssocID="{53C9B379-6CD6-41C1-B836-90DB54169498}" presName="accentRepeatNode" presStyleLbl="solidFgAcc1" presStyleIdx="0" presStyleCnt="3"/>
      <dgm:spPr/>
    </dgm:pt>
    <dgm:pt modelId="{2A30D263-A7AC-487B-B4D9-F0C814D2A757}" type="pres">
      <dgm:prSet presAssocID="{5182B00C-AF07-4905-BB11-C77912A7AD5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FB1A5-4A49-42C3-8839-3F4F43C32C80}" type="pres">
      <dgm:prSet presAssocID="{5182B00C-AF07-4905-BB11-C77912A7AD5C}" presName="accent_2" presStyleCnt="0"/>
      <dgm:spPr/>
    </dgm:pt>
    <dgm:pt modelId="{2D9F35B8-A699-4938-9CB5-5BDA7C58110E}" type="pres">
      <dgm:prSet presAssocID="{5182B00C-AF07-4905-BB11-C77912A7AD5C}" presName="accentRepeatNode" presStyleLbl="solidFgAcc1" presStyleIdx="1" presStyleCnt="3"/>
      <dgm:spPr/>
    </dgm:pt>
    <dgm:pt modelId="{9DA60690-ED32-4274-9D14-E98FF603FA37}" type="pres">
      <dgm:prSet presAssocID="{F536857A-BBF0-4DD5-A1ED-B7CCBD1CEE4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7DD9F-0743-4A33-8D4D-0624D5F5D131}" type="pres">
      <dgm:prSet presAssocID="{F536857A-BBF0-4DD5-A1ED-B7CCBD1CEE40}" presName="accent_3" presStyleCnt="0"/>
      <dgm:spPr/>
    </dgm:pt>
    <dgm:pt modelId="{2E5FAAC3-7248-44AB-A980-F781A3BD31BE}" type="pres">
      <dgm:prSet presAssocID="{F536857A-BBF0-4DD5-A1ED-B7CCBD1CEE40}" presName="accentRepeatNode" presStyleLbl="solidFgAcc1" presStyleIdx="2" presStyleCnt="3"/>
      <dgm:spPr/>
    </dgm:pt>
  </dgm:ptLst>
  <dgm:cxnLst>
    <dgm:cxn modelId="{DCD57A59-4773-4B66-A9A4-CCA843883370}" srcId="{FE354C3C-AB26-4431-ACB9-DF1E86A2F886}" destId="{53C9B379-6CD6-41C1-B836-90DB54169498}" srcOrd="0" destOrd="0" parTransId="{DFAD881C-78DC-476E-9B57-EDD7C4F70DB6}" sibTransId="{F183CA98-1AE9-492E-A386-E81A93C6F152}"/>
    <dgm:cxn modelId="{BE13D0EE-D916-4C31-9B05-2BA57B0837BA}" type="presOf" srcId="{5182B00C-AF07-4905-BB11-C77912A7AD5C}" destId="{2A30D263-A7AC-487B-B4D9-F0C814D2A757}" srcOrd="0" destOrd="0" presId="urn:microsoft.com/office/officeart/2008/layout/VerticalCurvedList"/>
    <dgm:cxn modelId="{96AA9E77-A522-484B-9C66-3B3556498B69}" type="presOf" srcId="{FE354C3C-AB26-4431-ACB9-DF1E86A2F886}" destId="{06AB4B48-C909-4AEF-8711-AD5E639A8961}" srcOrd="0" destOrd="0" presId="urn:microsoft.com/office/officeart/2008/layout/VerticalCurvedList"/>
    <dgm:cxn modelId="{C16F2F0F-E55B-4C5D-9FCE-EC045C6D90D9}" srcId="{FE354C3C-AB26-4431-ACB9-DF1E86A2F886}" destId="{F536857A-BBF0-4DD5-A1ED-B7CCBD1CEE40}" srcOrd="2" destOrd="0" parTransId="{10262094-F794-44C2-9DA1-EE357F2C85D1}" sibTransId="{DC30A65A-6339-497C-8480-5A222BC132DC}"/>
    <dgm:cxn modelId="{5477EA82-3A48-463C-881A-1CB11F3584BD}" type="presOf" srcId="{F536857A-BBF0-4DD5-A1ED-B7CCBD1CEE40}" destId="{9DA60690-ED32-4274-9D14-E98FF603FA37}" srcOrd="0" destOrd="0" presId="urn:microsoft.com/office/officeart/2008/layout/VerticalCurvedList"/>
    <dgm:cxn modelId="{F7EF41BB-8164-41E4-9AEA-B51B9A7FF953}" type="presOf" srcId="{F183CA98-1AE9-492E-A386-E81A93C6F152}" destId="{47317AC4-50BB-4F50-B835-702C67C60623}" srcOrd="0" destOrd="0" presId="urn:microsoft.com/office/officeart/2008/layout/VerticalCurvedList"/>
    <dgm:cxn modelId="{47EE3E6F-ACE7-4D5A-ADB5-58FA4AC8E45E}" type="presOf" srcId="{53C9B379-6CD6-41C1-B836-90DB54169498}" destId="{63606935-EE6D-43CC-8876-498C18D4B266}" srcOrd="0" destOrd="0" presId="urn:microsoft.com/office/officeart/2008/layout/VerticalCurvedList"/>
    <dgm:cxn modelId="{BEB78E48-6E2A-401E-B653-033552D338B6}" srcId="{FE354C3C-AB26-4431-ACB9-DF1E86A2F886}" destId="{5182B00C-AF07-4905-BB11-C77912A7AD5C}" srcOrd="1" destOrd="0" parTransId="{36AF0A05-A870-4BED-8F63-1962426C69AE}" sibTransId="{76F34695-8D37-4406-A6AE-580991298CBE}"/>
    <dgm:cxn modelId="{ECEAE5CC-3CC1-49A1-B0C1-CA435D872755}" type="presParOf" srcId="{06AB4B48-C909-4AEF-8711-AD5E639A8961}" destId="{1F2889C4-42F6-4C9A-8455-FEB5CA0A2AA3}" srcOrd="0" destOrd="0" presId="urn:microsoft.com/office/officeart/2008/layout/VerticalCurvedList"/>
    <dgm:cxn modelId="{FB447A4B-B0E3-499B-AF9D-490F71154813}" type="presParOf" srcId="{1F2889C4-42F6-4C9A-8455-FEB5CA0A2AA3}" destId="{EBACCF45-7A1E-4FB8-A91F-15A75A8A7DEE}" srcOrd="0" destOrd="0" presId="urn:microsoft.com/office/officeart/2008/layout/VerticalCurvedList"/>
    <dgm:cxn modelId="{B0BB49DB-2D89-41BB-9029-5AC9FCB8DC8D}" type="presParOf" srcId="{EBACCF45-7A1E-4FB8-A91F-15A75A8A7DEE}" destId="{2738F157-7134-4727-871C-3816456C672A}" srcOrd="0" destOrd="0" presId="urn:microsoft.com/office/officeart/2008/layout/VerticalCurvedList"/>
    <dgm:cxn modelId="{2E8B3FF2-5541-49A7-B0E6-FEB15DF125B3}" type="presParOf" srcId="{EBACCF45-7A1E-4FB8-A91F-15A75A8A7DEE}" destId="{47317AC4-50BB-4F50-B835-702C67C60623}" srcOrd="1" destOrd="0" presId="urn:microsoft.com/office/officeart/2008/layout/VerticalCurvedList"/>
    <dgm:cxn modelId="{94ED84AF-24DD-4A6F-A5DA-26D47CE737E5}" type="presParOf" srcId="{EBACCF45-7A1E-4FB8-A91F-15A75A8A7DEE}" destId="{78088C9C-D192-4937-8277-B31F9A216676}" srcOrd="2" destOrd="0" presId="urn:microsoft.com/office/officeart/2008/layout/VerticalCurvedList"/>
    <dgm:cxn modelId="{A4896860-49AB-45CD-97EE-4EE8EBBBE6CA}" type="presParOf" srcId="{EBACCF45-7A1E-4FB8-A91F-15A75A8A7DEE}" destId="{7F872433-FA60-40B9-8F54-79FECB3DE6A3}" srcOrd="3" destOrd="0" presId="urn:microsoft.com/office/officeart/2008/layout/VerticalCurvedList"/>
    <dgm:cxn modelId="{1716A7BD-87C9-4501-82CD-92873A160478}" type="presParOf" srcId="{1F2889C4-42F6-4C9A-8455-FEB5CA0A2AA3}" destId="{63606935-EE6D-43CC-8876-498C18D4B266}" srcOrd="1" destOrd="0" presId="urn:microsoft.com/office/officeart/2008/layout/VerticalCurvedList"/>
    <dgm:cxn modelId="{0FEF53DE-0221-4AF9-BB30-08464D7CE2E9}" type="presParOf" srcId="{1F2889C4-42F6-4C9A-8455-FEB5CA0A2AA3}" destId="{664E4262-676D-4C58-B85F-B2066DD4F804}" srcOrd="2" destOrd="0" presId="urn:microsoft.com/office/officeart/2008/layout/VerticalCurvedList"/>
    <dgm:cxn modelId="{60141C4D-31A8-40A9-84D4-B1D21A403AEF}" type="presParOf" srcId="{664E4262-676D-4C58-B85F-B2066DD4F804}" destId="{34FB723C-D04C-48A9-9AF5-16C65FA2DBDD}" srcOrd="0" destOrd="0" presId="urn:microsoft.com/office/officeart/2008/layout/VerticalCurvedList"/>
    <dgm:cxn modelId="{441C5669-4590-488D-B408-F8A5CF4C2846}" type="presParOf" srcId="{1F2889C4-42F6-4C9A-8455-FEB5CA0A2AA3}" destId="{2A30D263-A7AC-487B-B4D9-F0C814D2A757}" srcOrd="3" destOrd="0" presId="urn:microsoft.com/office/officeart/2008/layout/VerticalCurvedList"/>
    <dgm:cxn modelId="{2018E118-EF4E-4EB4-BBB5-55BF6FABD2FE}" type="presParOf" srcId="{1F2889C4-42F6-4C9A-8455-FEB5CA0A2AA3}" destId="{87CFB1A5-4A49-42C3-8839-3F4F43C32C80}" srcOrd="4" destOrd="0" presId="urn:microsoft.com/office/officeart/2008/layout/VerticalCurvedList"/>
    <dgm:cxn modelId="{7EDB4B6C-4453-4454-8875-DD49B72756B6}" type="presParOf" srcId="{87CFB1A5-4A49-42C3-8839-3F4F43C32C80}" destId="{2D9F35B8-A699-4938-9CB5-5BDA7C58110E}" srcOrd="0" destOrd="0" presId="urn:microsoft.com/office/officeart/2008/layout/VerticalCurvedList"/>
    <dgm:cxn modelId="{61E32C1E-B5EB-4A8A-8F13-B137F7F2E5AE}" type="presParOf" srcId="{1F2889C4-42F6-4C9A-8455-FEB5CA0A2AA3}" destId="{9DA60690-ED32-4274-9D14-E98FF603FA37}" srcOrd="5" destOrd="0" presId="urn:microsoft.com/office/officeart/2008/layout/VerticalCurvedList"/>
    <dgm:cxn modelId="{6B98F0AC-EC78-42C3-84DC-EEC2AFCFE672}" type="presParOf" srcId="{1F2889C4-42F6-4C9A-8455-FEB5CA0A2AA3}" destId="{7A77DD9F-0743-4A33-8D4D-0624D5F5D131}" srcOrd="6" destOrd="0" presId="urn:microsoft.com/office/officeart/2008/layout/VerticalCurvedList"/>
    <dgm:cxn modelId="{A700B524-1738-4E30-92AF-82D90408B485}" type="presParOf" srcId="{7A77DD9F-0743-4A33-8D4D-0624D5F5D131}" destId="{2E5FAAC3-7248-44AB-A980-F781A3BD31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5A6F34-AA97-4666-AFFF-E32D4606BDAC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6E5A914-6F3A-4FD9-B759-066B00C62A8E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Обеспечить гарантии прав детей на получение бесплатного общедоступного среднего общего образования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16AB69B-F9D6-4EE6-A886-BF0A2E84364A}" type="parTrans" cxnId="{D3B80AB4-C446-4733-A61B-89BABE64D7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A8A3C9C-4D64-43C0-B179-647AF0DFD1E1}" type="sibTrans" cxnId="{D3B80AB4-C446-4733-A61B-89BABE64D7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F03072-DABD-4E37-B553-8A61C95CB082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Обеспечивать возможность исполнения требований ФГОС СОО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0C106E-C329-4FB9-8F58-2923EC7E27B9}" type="parTrans" cxnId="{E80F606C-5E2A-4D5E-8430-4E6AF1C23A1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0FC2C5-13CF-4123-B7AD-575F4811F8FE}" type="sibTrans" cxnId="{E80F606C-5E2A-4D5E-8430-4E6AF1C23A1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429036-8E3A-4332-A32B-0D348FE5E29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Обеспечивать реализацию обязательной части ООП СОО и части, формируемой участниками образовательных отношений, включая выполнение индивидуальных проектов и внеурочную деятельность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D1FE475-F165-416C-A01E-0D63318B195A}" type="parTrans" cxnId="{42F0669E-E5AB-4718-AC57-27C7F1960A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36D8E6-79A3-4BEA-BE28-1401D6C76D77}" type="sibTrans" cxnId="{42F0669E-E5AB-4718-AC57-27C7F1960A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22AB1AB-30F3-4E2E-9766-B958BE7EB43C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Отражать структуру и объём расходов, необходимых для реализации ООП СОО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CC7E2B-35CB-4235-90E2-CF363E3E10C5}" type="parTrans" cxnId="{EABB39B6-5CD3-430F-B7BE-ABA7C4131D5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B6CE5F-A6F5-469D-A9CB-66F4E2236454}" type="sibTrans" cxnId="{EABB39B6-5CD3-430F-B7BE-ABA7C4131D5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6B3438-6E57-49FD-B60D-71FD0465991F}" type="pres">
      <dgm:prSet presAssocID="{C25A6F34-AA97-4666-AFFF-E32D4606BD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E40BC33-132D-44BB-8A8E-537A2C0B4193}" type="pres">
      <dgm:prSet presAssocID="{C25A6F34-AA97-4666-AFFF-E32D4606BDAC}" presName="Name1" presStyleCnt="0"/>
      <dgm:spPr/>
    </dgm:pt>
    <dgm:pt modelId="{76329ED8-E8AA-49DA-8D11-2968C5B6A96A}" type="pres">
      <dgm:prSet presAssocID="{C25A6F34-AA97-4666-AFFF-E32D4606BDAC}" presName="cycle" presStyleCnt="0"/>
      <dgm:spPr/>
    </dgm:pt>
    <dgm:pt modelId="{2FCDEE92-6C45-4FBE-A956-F9FBB30DEBFC}" type="pres">
      <dgm:prSet presAssocID="{C25A6F34-AA97-4666-AFFF-E32D4606BDAC}" presName="srcNode" presStyleLbl="node1" presStyleIdx="0" presStyleCnt="4"/>
      <dgm:spPr/>
    </dgm:pt>
    <dgm:pt modelId="{8FD5D504-E6BA-45CF-9FB8-F508B7C1DFDE}" type="pres">
      <dgm:prSet presAssocID="{C25A6F34-AA97-4666-AFFF-E32D4606BDAC}" presName="conn" presStyleLbl="parChTrans1D2" presStyleIdx="0" presStyleCnt="1"/>
      <dgm:spPr/>
      <dgm:t>
        <a:bodyPr/>
        <a:lstStyle/>
        <a:p>
          <a:endParaRPr lang="ru-RU"/>
        </a:p>
      </dgm:t>
    </dgm:pt>
    <dgm:pt modelId="{C724A291-C200-4A5A-9A35-DAF58EBC37D3}" type="pres">
      <dgm:prSet presAssocID="{C25A6F34-AA97-4666-AFFF-E32D4606BDAC}" presName="extraNode" presStyleLbl="node1" presStyleIdx="0" presStyleCnt="4"/>
      <dgm:spPr/>
    </dgm:pt>
    <dgm:pt modelId="{E305D444-ABB6-4971-85F0-0907BB35B718}" type="pres">
      <dgm:prSet presAssocID="{C25A6F34-AA97-4666-AFFF-E32D4606BDAC}" presName="dstNode" presStyleLbl="node1" presStyleIdx="0" presStyleCnt="4"/>
      <dgm:spPr/>
    </dgm:pt>
    <dgm:pt modelId="{2F26D165-DD3B-4A67-9FB5-6F4D9440A8DB}" type="pres">
      <dgm:prSet presAssocID="{D6E5A914-6F3A-4FD9-B759-066B00C62A8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F39EB-0371-4801-B19C-B022566F9B11}" type="pres">
      <dgm:prSet presAssocID="{D6E5A914-6F3A-4FD9-B759-066B00C62A8E}" presName="accent_1" presStyleCnt="0"/>
      <dgm:spPr/>
    </dgm:pt>
    <dgm:pt modelId="{B2E9E6D3-804F-4BAB-B992-2AA881BBB43E}" type="pres">
      <dgm:prSet presAssocID="{D6E5A914-6F3A-4FD9-B759-066B00C62A8E}" presName="accentRepeatNode" presStyleLbl="solidFgAcc1" presStyleIdx="0" presStyleCnt="4"/>
      <dgm:spPr/>
    </dgm:pt>
    <dgm:pt modelId="{8F716866-A871-429C-8A32-E4536D64F88D}" type="pres">
      <dgm:prSet presAssocID="{BFF03072-DABD-4E37-B553-8A61C95CB08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1E4B9-36A4-47A8-B0A3-AD1B6C8C16B2}" type="pres">
      <dgm:prSet presAssocID="{BFF03072-DABD-4E37-B553-8A61C95CB082}" presName="accent_2" presStyleCnt="0"/>
      <dgm:spPr/>
    </dgm:pt>
    <dgm:pt modelId="{9D45768B-DEB0-4FF8-AF77-9CD403A45C0A}" type="pres">
      <dgm:prSet presAssocID="{BFF03072-DABD-4E37-B553-8A61C95CB082}" presName="accentRepeatNode" presStyleLbl="solidFgAcc1" presStyleIdx="1" presStyleCnt="4"/>
      <dgm:spPr/>
    </dgm:pt>
    <dgm:pt modelId="{942C27AC-B0B8-46B2-9F6E-B7C591B28C23}" type="pres">
      <dgm:prSet presAssocID="{BA429036-8E3A-4332-A32B-0D348FE5E293}" presName="text_3" presStyleLbl="node1" presStyleIdx="2" presStyleCnt="4" custScaleY="150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943C1-4DB7-4C5F-A221-EBA9C1E8F4BD}" type="pres">
      <dgm:prSet presAssocID="{BA429036-8E3A-4332-A32B-0D348FE5E293}" presName="accent_3" presStyleCnt="0"/>
      <dgm:spPr/>
    </dgm:pt>
    <dgm:pt modelId="{CAEFAE7D-8F0B-47ED-99BB-F5E5745FA536}" type="pres">
      <dgm:prSet presAssocID="{BA429036-8E3A-4332-A32B-0D348FE5E293}" presName="accentRepeatNode" presStyleLbl="solidFgAcc1" presStyleIdx="2" presStyleCnt="4"/>
      <dgm:spPr/>
    </dgm:pt>
    <dgm:pt modelId="{FF902826-3C42-4AEF-96D7-55A367754DE5}" type="pres">
      <dgm:prSet presAssocID="{522AB1AB-30F3-4E2E-9766-B958BE7EB43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91C2A-5A76-4843-812B-1DD11C04A888}" type="pres">
      <dgm:prSet presAssocID="{522AB1AB-30F3-4E2E-9766-B958BE7EB43C}" presName="accent_4" presStyleCnt="0"/>
      <dgm:spPr/>
    </dgm:pt>
    <dgm:pt modelId="{4EA882A1-753E-4358-B9E1-A72D37741BBC}" type="pres">
      <dgm:prSet presAssocID="{522AB1AB-30F3-4E2E-9766-B958BE7EB43C}" presName="accentRepeatNode" presStyleLbl="solidFgAcc1" presStyleIdx="3" presStyleCnt="4"/>
      <dgm:spPr/>
    </dgm:pt>
  </dgm:ptLst>
  <dgm:cxnLst>
    <dgm:cxn modelId="{5D1BCA7B-C498-4D3B-B890-11A77CDAD066}" type="presOf" srcId="{BA429036-8E3A-4332-A32B-0D348FE5E293}" destId="{942C27AC-B0B8-46B2-9F6E-B7C591B28C23}" srcOrd="0" destOrd="0" presId="urn:microsoft.com/office/officeart/2008/layout/VerticalCurvedList"/>
    <dgm:cxn modelId="{9E1F4356-E215-4839-9474-162DFEA6CC80}" type="presOf" srcId="{1A8A3C9C-4D64-43C0-B179-647AF0DFD1E1}" destId="{8FD5D504-E6BA-45CF-9FB8-F508B7C1DFDE}" srcOrd="0" destOrd="0" presId="urn:microsoft.com/office/officeart/2008/layout/VerticalCurvedList"/>
    <dgm:cxn modelId="{0AF4DD55-0194-487B-A84E-33FB035E43CE}" type="presOf" srcId="{C25A6F34-AA97-4666-AFFF-E32D4606BDAC}" destId="{B36B3438-6E57-49FD-B60D-71FD0465991F}" srcOrd="0" destOrd="0" presId="urn:microsoft.com/office/officeart/2008/layout/VerticalCurvedList"/>
    <dgm:cxn modelId="{E80F606C-5E2A-4D5E-8430-4E6AF1C23A1E}" srcId="{C25A6F34-AA97-4666-AFFF-E32D4606BDAC}" destId="{BFF03072-DABD-4E37-B553-8A61C95CB082}" srcOrd="1" destOrd="0" parTransId="{300C106E-C329-4FB9-8F58-2923EC7E27B9}" sibTransId="{C60FC2C5-13CF-4123-B7AD-575F4811F8FE}"/>
    <dgm:cxn modelId="{4FD55C45-1553-4998-AB13-AC01B74E4909}" type="presOf" srcId="{D6E5A914-6F3A-4FD9-B759-066B00C62A8E}" destId="{2F26D165-DD3B-4A67-9FB5-6F4D9440A8DB}" srcOrd="0" destOrd="0" presId="urn:microsoft.com/office/officeart/2008/layout/VerticalCurvedList"/>
    <dgm:cxn modelId="{42F0669E-E5AB-4718-AC57-27C7F1960AB4}" srcId="{C25A6F34-AA97-4666-AFFF-E32D4606BDAC}" destId="{BA429036-8E3A-4332-A32B-0D348FE5E293}" srcOrd="2" destOrd="0" parTransId="{8D1FE475-F165-416C-A01E-0D63318B195A}" sibTransId="{E336D8E6-79A3-4BEA-BE28-1401D6C76D77}"/>
    <dgm:cxn modelId="{D3B80AB4-C446-4733-A61B-89BABE64D783}" srcId="{C25A6F34-AA97-4666-AFFF-E32D4606BDAC}" destId="{D6E5A914-6F3A-4FD9-B759-066B00C62A8E}" srcOrd="0" destOrd="0" parTransId="{816AB69B-F9D6-4EE6-A886-BF0A2E84364A}" sibTransId="{1A8A3C9C-4D64-43C0-B179-647AF0DFD1E1}"/>
    <dgm:cxn modelId="{9C5FD5B3-CE6A-4949-8EB5-44AE38512EEA}" type="presOf" srcId="{BFF03072-DABD-4E37-B553-8A61C95CB082}" destId="{8F716866-A871-429C-8A32-E4536D64F88D}" srcOrd="0" destOrd="0" presId="urn:microsoft.com/office/officeart/2008/layout/VerticalCurvedList"/>
    <dgm:cxn modelId="{DCC437FB-D704-4A29-A2CC-CA75FFD41E8D}" type="presOf" srcId="{522AB1AB-30F3-4E2E-9766-B958BE7EB43C}" destId="{FF902826-3C42-4AEF-96D7-55A367754DE5}" srcOrd="0" destOrd="0" presId="urn:microsoft.com/office/officeart/2008/layout/VerticalCurvedList"/>
    <dgm:cxn modelId="{EABB39B6-5CD3-430F-B7BE-ABA7C4131D5D}" srcId="{C25A6F34-AA97-4666-AFFF-E32D4606BDAC}" destId="{522AB1AB-30F3-4E2E-9766-B958BE7EB43C}" srcOrd="3" destOrd="0" parTransId="{57CC7E2B-35CB-4235-90E2-CF363E3E10C5}" sibTransId="{86B6CE5F-A6F5-469D-A9CB-66F4E2236454}"/>
    <dgm:cxn modelId="{67347EC9-75B1-4AFC-A518-61C84965CAFF}" type="presParOf" srcId="{B36B3438-6E57-49FD-B60D-71FD0465991F}" destId="{AE40BC33-132D-44BB-8A8E-537A2C0B4193}" srcOrd="0" destOrd="0" presId="urn:microsoft.com/office/officeart/2008/layout/VerticalCurvedList"/>
    <dgm:cxn modelId="{A6273686-8113-48E0-8FE6-FF763DFA06DD}" type="presParOf" srcId="{AE40BC33-132D-44BB-8A8E-537A2C0B4193}" destId="{76329ED8-E8AA-49DA-8D11-2968C5B6A96A}" srcOrd="0" destOrd="0" presId="urn:microsoft.com/office/officeart/2008/layout/VerticalCurvedList"/>
    <dgm:cxn modelId="{9A0B40C5-60BF-4CFA-BF25-8D491740D4FE}" type="presParOf" srcId="{76329ED8-E8AA-49DA-8D11-2968C5B6A96A}" destId="{2FCDEE92-6C45-4FBE-A956-F9FBB30DEBFC}" srcOrd="0" destOrd="0" presId="urn:microsoft.com/office/officeart/2008/layout/VerticalCurvedList"/>
    <dgm:cxn modelId="{36F8321B-9216-4A69-8EBB-EE99D0EA2743}" type="presParOf" srcId="{76329ED8-E8AA-49DA-8D11-2968C5B6A96A}" destId="{8FD5D504-E6BA-45CF-9FB8-F508B7C1DFDE}" srcOrd="1" destOrd="0" presId="urn:microsoft.com/office/officeart/2008/layout/VerticalCurvedList"/>
    <dgm:cxn modelId="{18E8A482-88A1-4245-9371-3943EC25511D}" type="presParOf" srcId="{76329ED8-E8AA-49DA-8D11-2968C5B6A96A}" destId="{C724A291-C200-4A5A-9A35-DAF58EBC37D3}" srcOrd="2" destOrd="0" presId="urn:microsoft.com/office/officeart/2008/layout/VerticalCurvedList"/>
    <dgm:cxn modelId="{0F8F8DA6-AF8E-48FD-B438-3C96343AEA40}" type="presParOf" srcId="{76329ED8-E8AA-49DA-8D11-2968C5B6A96A}" destId="{E305D444-ABB6-4971-85F0-0907BB35B718}" srcOrd="3" destOrd="0" presId="urn:microsoft.com/office/officeart/2008/layout/VerticalCurvedList"/>
    <dgm:cxn modelId="{E9FCE2C4-ECAD-4B5A-B700-60922B512160}" type="presParOf" srcId="{AE40BC33-132D-44BB-8A8E-537A2C0B4193}" destId="{2F26D165-DD3B-4A67-9FB5-6F4D9440A8DB}" srcOrd="1" destOrd="0" presId="urn:microsoft.com/office/officeart/2008/layout/VerticalCurvedList"/>
    <dgm:cxn modelId="{907F9A24-C7FA-4357-83CD-4ACFB405B601}" type="presParOf" srcId="{AE40BC33-132D-44BB-8A8E-537A2C0B4193}" destId="{4F3F39EB-0371-4801-B19C-B022566F9B11}" srcOrd="2" destOrd="0" presId="urn:microsoft.com/office/officeart/2008/layout/VerticalCurvedList"/>
    <dgm:cxn modelId="{59F7FF38-F594-4AC8-9D99-617FD4162A47}" type="presParOf" srcId="{4F3F39EB-0371-4801-B19C-B022566F9B11}" destId="{B2E9E6D3-804F-4BAB-B992-2AA881BBB43E}" srcOrd="0" destOrd="0" presId="urn:microsoft.com/office/officeart/2008/layout/VerticalCurvedList"/>
    <dgm:cxn modelId="{4D46B7BB-6F2D-48F0-BA25-963DA9653E8D}" type="presParOf" srcId="{AE40BC33-132D-44BB-8A8E-537A2C0B4193}" destId="{8F716866-A871-429C-8A32-E4536D64F88D}" srcOrd="3" destOrd="0" presId="urn:microsoft.com/office/officeart/2008/layout/VerticalCurvedList"/>
    <dgm:cxn modelId="{C691C294-C0C3-4D05-8551-A99A15AE598E}" type="presParOf" srcId="{AE40BC33-132D-44BB-8A8E-537A2C0B4193}" destId="{80B1E4B9-36A4-47A8-B0A3-AD1B6C8C16B2}" srcOrd="4" destOrd="0" presId="urn:microsoft.com/office/officeart/2008/layout/VerticalCurvedList"/>
    <dgm:cxn modelId="{36446A5C-D5A7-4172-9CA3-B15F715668BF}" type="presParOf" srcId="{80B1E4B9-36A4-47A8-B0A3-AD1B6C8C16B2}" destId="{9D45768B-DEB0-4FF8-AF77-9CD403A45C0A}" srcOrd="0" destOrd="0" presId="urn:microsoft.com/office/officeart/2008/layout/VerticalCurvedList"/>
    <dgm:cxn modelId="{A9FF0302-16BD-4988-AD25-E13E4A11C760}" type="presParOf" srcId="{AE40BC33-132D-44BB-8A8E-537A2C0B4193}" destId="{942C27AC-B0B8-46B2-9F6E-B7C591B28C23}" srcOrd="5" destOrd="0" presId="urn:microsoft.com/office/officeart/2008/layout/VerticalCurvedList"/>
    <dgm:cxn modelId="{E539BC2C-413D-43C7-95B9-63CB4554AB43}" type="presParOf" srcId="{AE40BC33-132D-44BB-8A8E-537A2C0B4193}" destId="{30A943C1-4DB7-4C5F-A221-EBA9C1E8F4BD}" srcOrd="6" destOrd="0" presId="urn:microsoft.com/office/officeart/2008/layout/VerticalCurvedList"/>
    <dgm:cxn modelId="{85D8F716-9BE6-4615-A9C0-C72913BFC3FA}" type="presParOf" srcId="{30A943C1-4DB7-4C5F-A221-EBA9C1E8F4BD}" destId="{CAEFAE7D-8F0B-47ED-99BB-F5E5745FA536}" srcOrd="0" destOrd="0" presId="urn:microsoft.com/office/officeart/2008/layout/VerticalCurvedList"/>
    <dgm:cxn modelId="{E10DA84D-97A4-49BC-BA79-D6689BCB21BA}" type="presParOf" srcId="{AE40BC33-132D-44BB-8A8E-537A2C0B4193}" destId="{FF902826-3C42-4AEF-96D7-55A367754DE5}" srcOrd="7" destOrd="0" presId="urn:microsoft.com/office/officeart/2008/layout/VerticalCurvedList"/>
    <dgm:cxn modelId="{BD344A1E-2AEA-48EE-AEED-0592FDAFACA4}" type="presParOf" srcId="{AE40BC33-132D-44BB-8A8E-537A2C0B4193}" destId="{CD891C2A-5A76-4843-812B-1DD11C04A888}" srcOrd="8" destOrd="0" presId="urn:microsoft.com/office/officeart/2008/layout/VerticalCurvedList"/>
    <dgm:cxn modelId="{9078D910-6746-4456-BD00-DD2A5D7E95F3}" type="presParOf" srcId="{CD891C2A-5A76-4843-812B-1DD11C04A888}" destId="{4EA882A1-753E-4358-B9E1-A72D37741B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134772-F874-4815-9069-21D3675DB5B0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EB6F5D0-81F5-4969-91F9-BFE314FBD3EE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соответствовать государственным санитарно-эпидемиологическим правилам и нормативам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F8814A-AC9B-4CDA-8626-B916725CFC98}" type="parTrans" cxnId="{50BA18DE-EE0F-412D-9324-AAF7A4AC42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794684-F504-40B8-AA47-303965EAF25D}" type="sibTrans" cxnId="{50BA18DE-EE0F-412D-9324-AAF7A4AC42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B4E55B-36B4-4FC9-9617-72728864C925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обеспечивать возможность безопасной и комфортной организации всех видов урочной и внеурочной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89A918-FB14-49E1-BB15-AA464E6E06A0}" type="parTrans" cxnId="{6B9220CA-7ADA-44CC-BB39-8310D14B052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4A5D43-CD8D-4715-BAD9-F67FDC34FFB2}" type="sibTrans" cxnId="{6B9220CA-7ADA-44CC-BB39-8310D14B052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8D503E-DBD7-4861-95ED-BB55C4B18B39}" type="pres">
      <dgm:prSet presAssocID="{51134772-F874-4815-9069-21D3675DB5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3E01AD-672A-4BAC-9484-045DA8F94BF5}" type="pres">
      <dgm:prSet presAssocID="{FEB6F5D0-81F5-4969-91F9-BFE314FBD3EE}" presName="root" presStyleCnt="0"/>
      <dgm:spPr/>
    </dgm:pt>
    <dgm:pt modelId="{32DA7C13-AB9F-4BBF-BC7F-75449EADE9EF}" type="pres">
      <dgm:prSet presAssocID="{FEB6F5D0-81F5-4969-91F9-BFE314FBD3EE}" presName="rootComposite" presStyleCnt="0"/>
      <dgm:spPr/>
    </dgm:pt>
    <dgm:pt modelId="{C37D5EC8-61CC-4071-B3D4-9B4717CEDEAF}" type="pres">
      <dgm:prSet presAssocID="{FEB6F5D0-81F5-4969-91F9-BFE314FBD3EE}" presName="rootText" presStyleLbl="node1" presStyleIdx="0" presStyleCnt="2"/>
      <dgm:spPr/>
      <dgm:t>
        <a:bodyPr/>
        <a:lstStyle/>
        <a:p>
          <a:endParaRPr lang="ru-RU"/>
        </a:p>
      </dgm:t>
    </dgm:pt>
    <dgm:pt modelId="{5BC08D87-F662-4546-8AEC-C135F9F40769}" type="pres">
      <dgm:prSet presAssocID="{FEB6F5D0-81F5-4969-91F9-BFE314FBD3EE}" presName="rootConnector" presStyleLbl="node1" presStyleIdx="0" presStyleCnt="2"/>
      <dgm:spPr/>
      <dgm:t>
        <a:bodyPr/>
        <a:lstStyle/>
        <a:p>
          <a:endParaRPr lang="ru-RU"/>
        </a:p>
      </dgm:t>
    </dgm:pt>
    <dgm:pt modelId="{48A873F2-0612-4B7A-B7ED-092FBC0B0326}" type="pres">
      <dgm:prSet presAssocID="{FEB6F5D0-81F5-4969-91F9-BFE314FBD3EE}" presName="childShape" presStyleCnt="0"/>
      <dgm:spPr/>
    </dgm:pt>
    <dgm:pt modelId="{4916013F-EC19-4BB7-8EC6-9558170B4BA7}" type="pres">
      <dgm:prSet presAssocID="{F6B4E55B-36B4-4FC9-9617-72728864C925}" presName="root" presStyleCnt="0"/>
      <dgm:spPr/>
    </dgm:pt>
    <dgm:pt modelId="{AE4584FA-D6D5-491F-B757-5E778D65270B}" type="pres">
      <dgm:prSet presAssocID="{F6B4E55B-36B4-4FC9-9617-72728864C925}" presName="rootComposite" presStyleCnt="0"/>
      <dgm:spPr/>
    </dgm:pt>
    <dgm:pt modelId="{604C07CE-CE15-41AC-8178-EB3FAC6D8A15}" type="pres">
      <dgm:prSet presAssocID="{F6B4E55B-36B4-4FC9-9617-72728864C925}" presName="rootText" presStyleLbl="node1" presStyleIdx="1" presStyleCnt="2"/>
      <dgm:spPr/>
      <dgm:t>
        <a:bodyPr/>
        <a:lstStyle/>
        <a:p>
          <a:endParaRPr lang="ru-RU"/>
        </a:p>
      </dgm:t>
    </dgm:pt>
    <dgm:pt modelId="{14F6CCB6-302D-4A7E-87DC-5BD8531FB34D}" type="pres">
      <dgm:prSet presAssocID="{F6B4E55B-36B4-4FC9-9617-72728864C925}" presName="rootConnector" presStyleLbl="node1" presStyleIdx="1" presStyleCnt="2"/>
      <dgm:spPr/>
      <dgm:t>
        <a:bodyPr/>
        <a:lstStyle/>
        <a:p>
          <a:endParaRPr lang="ru-RU"/>
        </a:p>
      </dgm:t>
    </dgm:pt>
    <dgm:pt modelId="{AE88DC97-B097-401B-B736-A7DDC11D8143}" type="pres">
      <dgm:prSet presAssocID="{F6B4E55B-36B4-4FC9-9617-72728864C925}" presName="childShape" presStyleCnt="0"/>
      <dgm:spPr/>
    </dgm:pt>
  </dgm:ptLst>
  <dgm:cxnLst>
    <dgm:cxn modelId="{61A4157A-A6C4-4DA0-8855-A68A904D9B01}" type="presOf" srcId="{FEB6F5D0-81F5-4969-91F9-BFE314FBD3EE}" destId="{C37D5EC8-61CC-4071-B3D4-9B4717CEDEAF}" srcOrd="0" destOrd="0" presId="urn:microsoft.com/office/officeart/2005/8/layout/hierarchy3"/>
    <dgm:cxn modelId="{019012A8-0819-41EA-BB06-A695EF8B91A4}" type="presOf" srcId="{FEB6F5D0-81F5-4969-91F9-BFE314FBD3EE}" destId="{5BC08D87-F662-4546-8AEC-C135F9F40769}" srcOrd="1" destOrd="0" presId="urn:microsoft.com/office/officeart/2005/8/layout/hierarchy3"/>
    <dgm:cxn modelId="{C562E7CA-A191-43BE-81E7-54FA31251BC1}" type="presOf" srcId="{F6B4E55B-36B4-4FC9-9617-72728864C925}" destId="{14F6CCB6-302D-4A7E-87DC-5BD8531FB34D}" srcOrd="1" destOrd="0" presId="urn:microsoft.com/office/officeart/2005/8/layout/hierarchy3"/>
    <dgm:cxn modelId="{50BA18DE-EE0F-412D-9324-AAF7A4AC422F}" srcId="{51134772-F874-4815-9069-21D3675DB5B0}" destId="{FEB6F5D0-81F5-4969-91F9-BFE314FBD3EE}" srcOrd="0" destOrd="0" parTransId="{D1F8814A-AC9B-4CDA-8626-B916725CFC98}" sibTransId="{80794684-F504-40B8-AA47-303965EAF25D}"/>
    <dgm:cxn modelId="{B8CCACA0-BBFB-4315-98C8-D52A9C61EF3C}" type="presOf" srcId="{F6B4E55B-36B4-4FC9-9617-72728864C925}" destId="{604C07CE-CE15-41AC-8178-EB3FAC6D8A15}" srcOrd="0" destOrd="0" presId="urn:microsoft.com/office/officeart/2005/8/layout/hierarchy3"/>
    <dgm:cxn modelId="{3E44FC15-E7E9-4BDE-988B-FD1792300CE0}" type="presOf" srcId="{51134772-F874-4815-9069-21D3675DB5B0}" destId="{058D503E-DBD7-4861-95ED-BB55C4B18B39}" srcOrd="0" destOrd="0" presId="urn:microsoft.com/office/officeart/2005/8/layout/hierarchy3"/>
    <dgm:cxn modelId="{6B9220CA-7ADA-44CC-BB39-8310D14B052C}" srcId="{51134772-F874-4815-9069-21D3675DB5B0}" destId="{F6B4E55B-36B4-4FC9-9617-72728864C925}" srcOrd="1" destOrd="0" parTransId="{CA89A918-FB14-49E1-BB15-AA464E6E06A0}" sibTransId="{C64A5D43-CD8D-4715-BAD9-F67FDC34FFB2}"/>
    <dgm:cxn modelId="{B3F0DFC2-4A0C-43A6-8925-25F0B41EE387}" type="presParOf" srcId="{058D503E-DBD7-4861-95ED-BB55C4B18B39}" destId="{D63E01AD-672A-4BAC-9484-045DA8F94BF5}" srcOrd="0" destOrd="0" presId="urn:microsoft.com/office/officeart/2005/8/layout/hierarchy3"/>
    <dgm:cxn modelId="{FF997C66-5CA7-43AA-AD79-65C74CD6D46B}" type="presParOf" srcId="{D63E01AD-672A-4BAC-9484-045DA8F94BF5}" destId="{32DA7C13-AB9F-4BBF-BC7F-75449EADE9EF}" srcOrd="0" destOrd="0" presId="urn:microsoft.com/office/officeart/2005/8/layout/hierarchy3"/>
    <dgm:cxn modelId="{13FC5DBF-BB1B-4055-A3CE-0E54393E3DFA}" type="presParOf" srcId="{32DA7C13-AB9F-4BBF-BC7F-75449EADE9EF}" destId="{C37D5EC8-61CC-4071-B3D4-9B4717CEDEAF}" srcOrd="0" destOrd="0" presId="urn:microsoft.com/office/officeart/2005/8/layout/hierarchy3"/>
    <dgm:cxn modelId="{8EE3C414-91FF-48DB-96A0-6FD31E4004DC}" type="presParOf" srcId="{32DA7C13-AB9F-4BBF-BC7F-75449EADE9EF}" destId="{5BC08D87-F662-4546-8AEC-C135F9F40769}" srcOrd="1" destOrd="0" presId="urn:microsoft.com/office/officeart/2005/8/layout/hierarchy3"/>
    <dgm:cxn modelId="{BEB71D7B-8222-45A5-A188-2FB2C257EC56}" type="presParOf" srcId="{D63E01AD-672A-4BAC-9484-045DA8F94BF5}" destId="{48A873F2-0612-4B7A-B7ED-092FBC0B0326}" srcOrd="1" destOrd="0" presId="urn:microsoft.com/office/officeart/2005/8/layout/hierarchy3"/>
    <dgm:cxn modelId="{E91B67D4-91E8-41D9-BCA0-76E0A2DDF471}" type="presParOf" srcId="{058D503E-DBD7-4861-95ED-BB55C4B18B39}" destId="{4916013F-EC19-4BB7-8EC6-9558170B4BA7}" srcOrd="1" destOrd="0" presId="urn:microsoft.com/office/officeart/2005/8/layout/hierarchy3"/>
    <dgm:cxn modelId="{1AA5F5DE-2FEA-4113-9B93-722FCD19B3B6}" type="presParOf" srcId="{4916013F-EC19-4BB7-8EC6-9558170B4BA7}" destId="{AE4584FA-D6D5-491F-B757-5E778D65270B}" srcOrd="0" destOrd="0" presId="urn:microsoft.com/office/officeart/2005/8/layout/hierarchy3"/>
    <dgm:cxn modelId="{5E2889C8-416D-4B0E-B0D1-B2A4E76DE846}" type="presParOf" srcId="{AE4584FA-D6D5-491F-B757-5E778D65270B}" destId="{604C07CE-CE15-41AC-8178-EB3FAC6D8A15}" srcOrd="0" destOrd="0" presId="urn:microsoft.com/office/officeart/2005/8/layout/hierarchy3"/>
    <dgm:cxn modelId="{EE802507-3564-49ED-8C7D-13180F06A357}" type="presParOf" srcId="{AE4584FA-D6D5-491F-B757-5E778D65270B}" destId="{14F6CCB6-302D-4A7E-87DC-5BD8531FB34D}" srcOrd="1" destOrd="0" presId="urn:microsoft.com/office/officeart/2005/8/layout/hierarchy3"/>
    <dgm:cxn modelId="{24C11B1E-F558-4A60-AAD2-58B83A79D365}" type="presParOf" srcId="{4916013F-EC19-4BB7-8EC6-9558170B4BA7}" destId="{AE88DC97-B097-401B-B736-A7DDC11D814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EA4246-166C-4D03-B78D-E929514E136C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68F2C27-FCA8-4490-9D66-9879427FCBCF}">
      <dgm:prSet phldrT="[Текст]" custT="1"/>
      <dgm:spPr/>
      <dgm:t>
        <a:bodyPr/>
        <a:lstStyle/>
        <a:p>
          <a:pPr algn="ctr"/>
          <a:r>
            <a:rPr lang="ru-RU" sz="21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Неготовность ОО обеспечить необходимые условия реализации ФГОС СОО</a:t>
          </a:r>
          <a:endParaRPr lang="ru-RU" sz="2100" b="1" dirty="0"/>
        </a:p>
      </dgm:t>
    </dgm:pt>
    <dgm:pt modelId="{C5AD3EF7-B414-4BA0-BA69-CC03B62A3375}" type="parTrans" cxnId="{676E552B-A904-4249-B090-ED0E3D965793}">
      <dgm:prSet/>
      <dgm:spPr/>
      <dgm:t>
        <a:bodyPr/>
        <a:lstStyle/>
        <a:p>
          <a:endParaRPr lang="ru-RU"/>
        </a:p>
      </dgm:t>
    </dgm:pt>
    <dgm:pt modelId="{71511A31-F6C0-4B2D-BA64-2E51D6B2B15D}" type="sibTrans" cxnId="{676E552B-A904-4249-B090-ED0E3D965793}">
      <dgm:prSet/>
      <dgm:spPr/>
      <dgm:t>
        <a:bodyPr/>
        <a:lstStyle/>
        <a:p>
          <a:endParaRPr lang="ru-RU"/>
        </a:p>
      </dgm:t>
    </dgm:pt>
    <dgm:pt modelId="{A5A71EF2-BEFF-43A2-956A-8DB50BA1B076}">
      <dgm:prSet phldrT="[Текст]" custT="1"/>
      <dgm:spPr/>
      <dgm:t>
        <a:bodyPr/>
        <a:lstStyle/>
        <a:p>
          <a:pPr algn="ctr"/>
          <a:r>
            <a:rPr lang="ru-RU" sz="21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Недостаточная информированность родителей и учащихся о специфике профильного обучения по ФГОС СОО</a:t>
          </a:r>
          <a:endParaRPr lang="ru-RU" sz="2100" b="1" dirty="0"/>
        </a:p>
      </dgm:t>
    </dgm:pt>
    <dgm:pt modelId="{5E409C0E-EAF3-4B05-AE6D-2130A3D76566}" type="sibTrans" cxnId="{9A96055D-02FD-400E-A236-960C4B2AB19B}">
      <dgm:prSet/>
      <dgm:spPr/>
      <dgm:t>
        <a:bodyPr/>
        <a:lstStyle/>
        <a:p>
          <a:endParaRPr lang="ru-RU"/>
        </a:p>
      </dgm:t>
    </dgm:pt>
    <dgm:pt modelId="{A11DD3E4-6E80-450A-A7E1-2E9535B1F53D}" type="parTrans" cxnId="{9A96055D-02FD-400E-A236-960C4B2AB19B}">
      <dgm:prSet/>
      <dgm:spPr/>
      <dgm:t>
        <a:bodyPr/>
        <a:lstStyle/>
        <a:p>
          <a:endParaRPr lang="ru-RU"/>
        </a:p>
      </dgm:t>
    </dgm:pt>
    <dgm:pt modelId="{8C4C5C94-0DBF-4529-AB05-92CB61AC98B9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1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Отсутствие сформированной модели </a:t>
          </a:r>
          <a:r>
            <a:rPr lang="ru-RU" sz="2100" b="1" dirty="0" err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тьюторского</a:t>
          </a:r>
          <a:r>
            <a:rPr lang="ru-RU" sz="21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 сопровождения проектной деятельности обучающихся 10-11 классов</a:t>
          </a:r>
          <a:endParaRPr lang="ru-RU" sz="2100" b="1" dirty="0"/>
        </a:p>
      </dgm:t>
    </dgm:pt>
    <dgm:pt modelId="{035902DF-B2CD-47D6-811F-B4522EC3FB7E}" type="sibTrans" cxnId="{47BE8BD2-9E8D-4DBB-A730-47235FBECE0A}">
      <dgm:prSet/>
      <dgm:spPr/>
      <dgm:t>
        <a:bodyPr/>
        <a:lstStyle/>
        <a:p>
          <a:endParaRPr lang="ru-RU"/>
        </a:p>
      </dgm:t>
    </dgm:pt>
    <dgm:pt modelId="{FFDC682E-966A-419F-BBCA-4D695C604380}" type="parTrans" cxnId="{47BE8BD2-9E8D-4DBB-A730-47235FBECE0A}">
      <dgm:prSet/>
      <dgm:spPr/>
      <dgm:t>
        <a:bodyPr/>
        <a:lstStyle/>
        <a:p>
          <a:endParaRPr lang="ru-RU"/>
        </a:p>
      </dgm:t>
    </dgm:pt>
    <dgm:pt modelId="{AB603CDC-9E75-43D3-B65D-172F36F8E772}">
      <dgm:prSet phldrT="[Текст]" custT="1"/>
      <dgm:spPr/>
      <dgm:t>
        <a:bodyPr/>
        <a:lstStyle/>
        <a:p>
          <a:pPr algn="ctr"/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Недостаточная информированность работников о необходимых изменениях в организации образовательной деятельности по достижению планируемых результатов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199B704E-6493-460A-B4AB-BE8945047E02}" type="parTrans" cxnId="{4C0F3848-AC6D-4A9A-B544-68D50B6122B0}">
      <dgm:prSet/>
      <dgm:spPr/>
      <dgm:t>
        <a:bodyPr/>
        <a:lstStyle/>
        <a:p>
          <a:endParaRPr lang="ru-RU"/>
        </a:p>
      </dgm:t>
    </dgm:pt>
    <dgm:pt modelId="{1400BEC2-3817-48C6-A9D6-DA732CA74146}" type="sibTrans" cxnId="{4C0F3848-AC6D-4A9A-B544-68D50B6122B0}">
      <dgm:prSet/>
      <dgm:spPr/>
      <dgm:t>
        <a:bodyPr/>
        <a:lstStyle/>
        <a:p>
          <a:endParaRPr lang="ru-RU"/>
        </a:p>
      </dgm:t>
    </dgm:pt>
    <dgm:pt modelId="{ECBF71FF-6FDE-48D5-8FAB-EC216B396DB5}">
      <dgm:prSet phldrT="[Текст]" custT="1"/>
      <dgm:spPr/>
      <dgm:t>
        <a:bodyPr/>
        <a:lstStyle/>
        <a:p>
          <a:pPr algn="ctr"/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</a:t>
          </a:r>
          <a:r>
            <a:rPr lang="ru-RU" sz="2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ресурсозатратность</a:t>
          </a:r>
          <a:r>
            <a: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деятельности по созданию вариативной образовательной среды в ОО</a:t>
          </a:r>
          <a:endParaRPr lang="ru-RU" sz="2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D88B8-F535-4CA1-984F-2EFB585FDA17}" type="parTrans" cxnId="{BE61BE30-6788-4697-B0AE-19EDB6A12D94}">
      <dgm:prSet/>
      <dgm:spPr/>
      <dgm:t>
        <a:bodyPr/>
        <a:lstStyle/>
        <a:p>
          <a:endParaRPr lang="ru-RU"/>
        </a:p>
      </dgm:t>
    </dgm:pt>
    <dgm:pt modelId="{7DD33017-0136-4B95-92B6-3D6C8DABC591}" type="sibTrans" cxnId="{BE61BE30-6788-4697-B0AE-19EDB6A12D94}">
      <dgm:prSet/>
      <dgm:spPr/>
      <dgm:t>
        <a:bodyPr/>
        <a:lstStyle/>
        <a:p>
          <a:endParaRPr lang="ru-RU"/>
        </a:p>
      </dgm:t>
    </dgm:pt>
    <dgm:pt modelId="{22F16E9B-DE76-4F0E-B9DA-C6794132F4EC}" type="pres">
      <dgm:prSet presAssocID="{1FEA4246-166C-4D03-B78D-E929514E13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DA6D5-791A-4F5B-96C9-D5AE8E856EDB}" type="pres">
      <dgm:prSet presAssocID="{AB603CDC-9E75-43D3-B65D-172F36F8E772}" presName="parentLin" presStyleCnt="0"/>
      <dgm:spPr/>
      <dgm:t>
        <a:bodyPr/>
        <a:lstStyle/>
        <a:p>
          <a:endParaRPr lang="ru-RU"/>
        </a:p>
      </dgm:t>
    </dgm:pt>
    <dgm:pt modelId="{856ACF4B-8E66-48F0-B6EE-FB5ED6C98B24}" type="pres">
      <dgm:prSet presAssocID="{AB603CDC-9E75-43D3-B65D-172F36F8E77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CC2A6A7-7094-4626-9C22-505E2DFD92A2}" type="pres">
      <dgm:prSet presAssocID="{AB603CDC-9E75-43D3-B65D-172F36F8E772}" presName="parentText" presStyleLbl="node1" presStyleIdx="0" presStyleCnt="5" custScaleX="142857" custScaleY="1368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CCB4F-E355-4299-85A5-6DF2B8BE51D5}" type="pres">
      <dgm:prSet presAssocID="{AB603CDC-9E75-43D3-B65D-172F36F8E772}" presName="negativeSpace" presStyleCnt="0"/>
      <dgm:spPr/>
      <dgm:t>
        <a:bodyPr/>
        <a:lstStyle/>
        <a:p>
          <a:endParaRPr lang="ru-RU"/>
        </a:p>
      </dgm:t>
    </dgm:pt>
    <dgm:pt modelId="{CC993557-B6CF-4A23-8148-32D3407A85C7}" type="pres">
      <dgm:prSet presAssocID="{AB603CDC-9E75-43D3-B65D-172F36F8E77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22C22-36B3-4D0C-86DE-FA5454C8EA81}" type="pres">
      <dgm:prSet presAssocID="{1400BEC2-3817-48C6-A9D6-DA732CA74146}" presName="spaceBetweenRectangles" presStyleCnt="0"/>
      <dgm:spPr/>
      <dgm:t>
        <a:bodyPr/>
        <a:lstStyle/>
        <a:p>
          <a:endParaRPr lang="ru-RU"/>
        </a:p>
      </dgm:t>
    </dgm:pt>
    <dgm:pt modelId="{A2D147D5-E60F-4B7F-BB1F-68EFC8401115}" type="pres">
      <dgm:prSet presAssocID="{A5A71EF2-BEFF-43A2-956A-8DB50BA1B076}" presName="parentLin" presStyleCnt="0"/>
      <dgm:spPr/>
      <dgm:t>
        <a:bodyPr/>
        <a:lstStyle/>
        <a:p>
          <a:endParaRPr lang="ru-RU"/>
        </a:p>
      </dgm:t>
    </dgm:pt>
    <dgm:pt modelId="{72EDE1B1-062C-4C0C-AECD-445DD2002DF3}" type="pres">
      <dgm:prSet presAssocID="{A5A71EF2-BEFF-43A2-956A-8DB50BA1B07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3DCD1A9-B767-4026-A7AD-536B0B28FCA6}" type="pres">
      <dgm:prSet presAssocID="{A5A71EF2-BEFF-43A2-956A-8DB50BA1B076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BD1EF-870D-46D3-9D19-21E284825847}" type="pres">
      <dgm:prSet presAssocID="{A5A71EF2-BEFF-43A2-956A-8DB50BA1B076}" presName="negativeSpace" presStyleCnt="0"/>
      <dgm:spPr/>
      <dgm:t>
        <a:bodyPr/>
        <a:lstStyle/>
        <a:p>
          <a:endParaRPr lang="ru-RU"/>
        </a:p>
      </dgm:t>
    </dgm:pt>
    <dgm:pt modelId="{2696C2D1-4903-41F8-8E9D-63BAB682B81A}" type="pres">
      <dgm:prSet presAssocID="{A5A71EF2-BEFF-43A2-956A-8DB50BA1B07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AB954-0A5A-4075-AD2F-097664D181D9}" type="pres">
      <dgm:prSet presAssocID="{5E409C0E-EAF3-4B05-AE6D-2130A3D76566}" presName="spaceBetweenRectangles" presStyleCnt="0"/>
      <dgm:spPr/>
      <dgm:t>
        <a:bodyPr/>
        <a:lstStyle/>
        <a:p>
          <a:endParaRPr lang="ru-RU"/>
        </a:p>
      </dgm:t>
    </dgm:pt>
    <dgm:pt modelId="{0F733C2A-6C7D-4402-A373-FEBAD3EDDBC5}" type="pres">
      <dgm:prSet presAssocID="{8C4C5C94-0DBF-4529-AB05-92CB61AC98B9}" presName="parentLin" presStyleCnt="0"/>
      <dgm:spPr/>
      <dgm:t>
        <a:bodyPr/>
        <a:lstStyle/>
        <a:p>
          <a:endParaRPr lang="ru-RU"/>
        </a:p>
      </dgm:t>
    </dgm:pt>
    <dgm:pt modelId="{16A5832E-04A5-429C-A4D0-B22FA1347A75}" type="pres">
      <dgm:prSet presAssocID="{8C4C5C94-0DBF-4529-AB05-92CB61AC98B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BA637C3-5397-4B04-9B91-8C6DE4C60CE7}" type="pres">
      <dgm:prSet presAssocID="{8C4C5C94-0DBF-4529-AB05-92CB61AC98B9}" presName="parentText" presStyleLbl="node1" presStyleIdx="2" presStyleCnt="5" custScaleX="142857" custScaleY="123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98A31-7C55-414C-B360-76F407D439C1}" type="pres">
      <dgm:prSet presAssocID="{8C4C5C94-0DBF-4529-AB05-92CB61AC98B9}" presName="negativeSpace" presStyleCnt="0"/>
      <dgm:spPr/>
      <dgm:t>
        <a:bodyPr/>
        <a:lstStyle/>
        <a:p>
          <a:endParaRPr lang="ru-RU"/>
        </a:p>
      </dgm:t>
    </dgm:pt>
    <dgm:pt modelId="{B405373A-F00B-4101-81BC-4D5B38D50498}" type="pres">
      <dgm:prSet presAssocID="{8C4C5C94-0DBF-4529-AB05-92CB61AC98B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39A79-7265-4B29-92F8-C3469FE33CD6}" type="pres">
      <dgm:prSet presAssocID="{035902DF-B2CD-47D6-811F-B4522EC3FB7E}" presName="spaceBetweenRectangles" presStyleCnt="0"/>
      <dgm:spPr/>
      <dgm:t>
        <a:bodyPr/>
        <a:lstStyle/>
        <a:p>
          <a:endParaRPr lang="ru-RU"/>
        </a:p>
      </dgm:t>
    </dgm:pt>
    <dgm:pt modelId="{227ED562-0F5D-40B2-9648-F9798703A008}" type="pres">
      <dgm:prSet presAssocID="{D68F2C27-FCA8-4490-9D66-9879427FCBCF}" presName="parentLin" presStyleCnt="0"/>
      <dgm:spPr/>
      <dgm:t>
        <a:bodyPr/>
        <a:lstStyle/>
        <a:p>
          <a:endParaRPr lang="ru-RU"/>
        </a:p>
      </dgm:t>
    </dgm:pt>
    <dgm:pt modelId="{D06470AF-74BB-4C9B-B2DA-97743449CF0B}" type="pres">
      <dgm:prSet presAssocID="{D68F2C27-FCA8-4490-9D66-9879427FCBC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BD46688-2428-400E-B131-0A08C10752A5}" type="pres">
      <dgm:prSet presAssocID="{D68F2C27-FCA8-4490-9D66-9879427FCBCF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87A64-289A-44C4-AB22-5DFA1C54CF85}" type="pres">
      <dgm:prSet presAssocID="{D68F2C27-FCA8-4490-9D66-9879427FCBCF}" presName="negativeSpace" presStyleCnt="0"/>
      <dgm:spPr/>
      <dgm:t>
        <a:bodyPr/>
        <a:lstStyle/>
        <a:p>
          <a:endParaRPr lang="ru-RU"/>
        </a:p>
      </dgm:t>
    </dgm:pt>
    <dgm:pt modelId="{E2E2B014-1DEE-4144-9C0F-8D050E92F127}" type="pres">
      <dgm:prSet presAssocID="{D68F2C27-FCA8-4490-9D66-9879427FCBC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2D01C-662B-4B6F-B18E-AF2BE6462844}" type="pres">
      <dgm:prSet presAssocID="{71511A31-F6C0-4B2D-BA64-2E51D6B2B15D}" presName="spaceBetweenRectangles" presStyleCnt="0"/>
      <dgm:spPr/>
    </dgm:pt>
    <dgm:pt modelId="{1B3BC209-6F3D-4390-B07B-A9996622832F}" type="pres">
      <dgm:prSet presAssocID="{ECBF71FF-6FDE-48D5-8FAB-EC216B396DB5}" presName="parentLin" presStyleCnt="0"/>
      <dgm:spPr/>
    </dgm:pt>
    <dgm:pt modelId="{C035D335-9562-4860-8113-643DAD918834}" type="pres">
      <dgm:prSet presAssocID="{ECBF71FF-6FDE-48D5-8FAB-EC216B396DB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818DE1E-9B71-42D7-9E46-AC813CAF7674}" type="pres">
      <dgm:prSet presAssocID="{ECBF71FF-6FDE-48D5-8FAB-EC216B396DB5}" presName="parentText" presStyleLbl="node1" presStyleIdx="4" presStyleCnt="5" custScaleX="138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A5F5C-6DD4-4D59-A423-612FCCDC7259}" type="pres">
      <dgm:prSet presAssocID="{ECBF71FF-6FDE-48D5-8FAB-EC216B396DB5}" presName="negativeSpace" presStyleCnt="0"/>
      <dgm:spPr/>
    </dgm:pt>
    <dgm:pt modelId="{F98023A0-D5F2-4A80-9CE4-AC6FA001706F}" type="pres">
      <dgm:prSet presAssocID="{ECBF71FF-6FDE-48D5-8FAB-EC216B396DB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ACC67EF-C339-4B1E-B08C-04C68EA9F35D}" type="presOf" srcId="{D68F2C27-FCA8-4490-9D66-9879427FCBCF}" destId="{D06470AF-74BB-4C9B-B2DA-97743449CF0B}" srcOrd="0" destOrd="0" presId="urn:microsoft.com/office/officeart/2005/8/layout/list1"/>
    <dgm:cxn modelId="{BE61BE30-6788-4697-B0AE-19EDB6A12D94}" srcId="{1FEA4246-166C-4D03-B78D-E929514E136C}" destId="{ECBF71FF-6FDE-48D5-8FAB-EC216B396DB5}" srcOrd="4" destOrd="0" parTransId="{1C5D88B8-F535-4CA1-984F-2EFB585FDA17}" sibTransId="{7DD33017-0136-4B95-92B6-3D6C8DABC591}"/>
    <dgm:cxn modelId="{47BE8BD2-9E8D-4DBB-A730-47235FBECE0A}" srcId="{1FEA4246-166C-4D03-B78D-E929514E136C}" destId="{8C4C5C94-0DBF-4529-AB05-92CB61AC98B9}" srcOrd="2" destOrd="0" parTransId="{FFDC682E-966A-419F-BBCA-4D695C604380}" sibTransId="{035902DF-B2CD-47D6-811F-B4522EC3FB7E}"/>
    <dgm:cxn modelId="{5A36C3F0-AB8D-402A-B741-6B11778056EF}" type="presOf" srcId="{ECBF71FF-6FDE-48D5-8FAB-EC216B396DB5}" destId="{B818DE1E-9B71-42D7-9E46-AC813CAF7674}" srcOrd="1" destOrd="0" presId="urn:microsoft.com/office/officeart/2005/8/layout/list1"/>
    <dgm:cxn modelId="{A33C986E-8C3F-47CA-9877-B44A95E94EAC}" type="presOf" srcId="{1FEA4246-166C-4D03-B78D-E929514E136C}" destId="{22F16E9B-DE76-4F0E-B9DA-C6794132F4EC}" srcOrd="0" destOrd="0" presId="urn:microsoft.com/office/officeart/2005/8/layout/list1"/>
    <dgm:cxn modelId="{9A96055D-02FD-400E-A236-960C4B2AB19B}" srcId="{1FEA4246-166C-4D03-B78D-E929514E136C}" destId="{A5A71EF2-BEFF-43A2-956A-8DB50BA1B076}" srcOrd="1" destOrd="0" parTransId="{A11DD3E4-6E80-450A-A7E1-2E9535B1F53D}" sibTransId="{5E409C0E-EAF3-4B05-AE6D-2130A3D76566}"/>
    <dgm:cxn modelId="{F276135D-9BDF-4001-BA43-C9393A9CE3FB}" type="presOf" srcId="{A5A71EF2-BEFF-43A2-956A-8DB50BA1B076}" destId="{72EDE1B1-062C-4C0C-AECD-445DD2002DF3}" srcOrd="0" destOrd="0" presId="urn:microsoft.com/office/officeart/2005/8/layout/list1"/>
    <dgm:cxn modelId="{8C14149A-2D16-4203-8EF0-CFFBD5B2509D}" type="presOf" srcId="{ECBF71FF-6FDE-48D5-8FAB-EC216B396DB5}" destId="{C035D335-9562-4860-8113-643DAD918834}" srcOrd="0" destOrd="0" presId="urn:microsoft.com/office/officeart/2005/8/layout/list1"/>
    <dgm:cxn modelId="{9F8AC908-58B1-45EF-8DCB-19C809AF12F6}" type="presOf" srcId="{AB603CDC-9E75-43D3-B65D-172F36F8E772}" destId="{856ACF4B-8E66-48F0-B6EE-FB5ED6C98B24}" srcOrd="0" destOrd="0" presId="urn:microsoft.com/office/officeart/2005/8/layout/list1"/>
    <dgm:cxn modelId="{4C0F3848-AC6D-4A9A-B544-68D50B6122B0}" srcId="{1FEA4246-166C-4D03-B78D-E929514E136C}" destId="{AB603CDC-9E75-43D3-B65D-172F36F8E772}" srcOrd="0" destOrd="0" parTransId="{199B704E-6493-460A-B4AB-BE8945047E02}" sibTransId="{1400BEC2-3817-48C6-A9D6-DA732CA74146}"/>
    <dgm:cxn modelId="{C44B0F60-04FB-49BC-B1E7-1226FB704058}" type="presOf" srcId="{8C4C5C94-0DBF-4529-AB05-92CB61AC98B9}" destId="{16A5832E-04A5-429C-A4D0-B22FA1347A75}" srcOrd="0" destOrd="0" presId="urn:microsoft.com/office/officeart/2005/8/layout/list1"/>
    <dgm:cxn modelId="{4CCE9DD0-086C-41C7-A167-C809A7BCA112}" type="presOf" srcId="{A5A71EF2-BEFF-43A2-956A-8DB50BA1B076}" destId="{B3DCD1A9-B767-4026-A7AD-536B0B28FCA6}" srcOrd="1" destOrd="0" presId="urn:microsoft.com/office/officeart/2005/8/layout/list1"/>
    <dgm:cxn modelId="{676E552B-A904-4249-B090-ED0E3D965793}" srcId="{1FEA4246-166C-4D03-B78D-E929514E136C}" destId="{D68F2C27-FCA8-4490-9D66-9879427FCBCF}" srcOrd="3" destOrd="0" parTransId="{C5AD3EF7-B414-4BA0-BA69-CC03B62A3375}" sibTransId="{71511A31-F6C0-4B2D-BA64-2E51D6B2B15D}"/>
    <dgm:cxn modelId="{2E9EEB16-0B97-4A73-85B7-AFE988BFA4CD}" type="presOf" srcId="{AB603CDC-9E75-43D3-B65D-172F36F8E772}" destId="{5CC2A6A7-7094-4626-9C22-505E2DFD92A2}" srcOrd="1" destOrd="0" presId="urn:microsoft.com/office/officeart/2005/8/layout/list1"/>
    <dgm:cxn modelId="{D350FE1B-FEBE-4445-BA88-68ABE6AC82E7}" type="presOf" srcId="{8C4C5C94-0DBF-4529-AB05-92CB61AC98B9}" destId="{CBA637C3-5397-4B04-9B91-8C6DE4C60CE7}" srcOrd="1" destOrd="0" presId="urn:microsoft.com/office/officeart/2005/8/layout/list1"/>
    <dgm:cxn modelId="{677422A7-387E-42A1-928F-6B4551BF45A6}" type="presOf" srcId="{D68F2C27-FCA8-4490-9D66-9879427FCBCF}" destId="{3BD46688-2428-400E-B131-0A08C10752A5}" srcOrd="1" destOrd="0" presId="urn:microsoft.com/office/officeart/2005/8/layout/list1"/>
    <dgm:cxn modelId="{BE3D1093-BB9A-4C63-A056-466921911174}" type="presParOf" srcId="{22F16E9B-DE76-4F0E-B9DA-C6794132F4EC}" destId="{848DA6D5-791A-4F5B-96C9-D5AE8E856EDB}" srcOrd="0" destOrd="0" presId="urn:microsoft.com/office/officeart/2005/8/layout/list1"/>
    <dgm:cxn modelId="{50132CFC-0EC6-4E55-99FE-1E508F1F95FF}" type="presParOf" srcId="{848DA6D5-791A-4F5B-96C9-D5AE8E856EDB}" destId="{856ACF4B-8E66-48F0-B6EE-FB5ED6C98B24}" srcOrd="0" destOrd="0" presId="urn:microsoft.com/office/officeart/2005/8/layout/list1"/>
    <dgm:cxn modelId="{D0811814-5C8E-4762-B794-64748002DC6C}" type="presParOf" srcId="{848DA6D5-791A-4F5B-96C9-D5AE8E856EDB}" destId="{5CC2A6A7-7094-4626-9C22-505E2DFD92A2}" srcOrd="1" destOrd="0" presId="urn:microsoft.com/office/officeart/2005/8/layout/list1"/>
    <dgm:cxn modelId="{177E4859-6093-488C-93BB-FA5E2B16E8F8}" type="presParOf" srcId="{22F16E9B-DE76-4F0E-B9DA-C6794132F4EC}" destId="{465CCB4F-E355-4299-85A5-6DF2B8BE51D5}" srcOrd="1" destOrd="0" presId="urn:microsoft.com/office/officeart/2005/8/layout/list1"/>
    <dgm:cxn modelId="{D052706C-7F8C-461C-B788-5B54C4DED69A}" type="presParOf" srcId="{22F16E9B-DE76-4F0E-B9DA-C6794132F4EC}" destId="{CC993557-B6CF-4A23-8148-32D3407A85C7}" srcOrd="2" destOrd="0" presId="urn:microsoft.com/office/officeart/2005/8/layout/list1"/>
    <dgm:cxn modelId="{6198E89F-8330-49C2-B0DB-C3D60BD1F1C0}" type="presParOf" srcId="{22F16E9B-DE76-4F0E-B9DA-C6794132F4EC}" destId="{E2122C22-36B3-4D0C-86DE-FA5454C8EA81}" srcOrd="3" destOrd="0" presId="urn:microsoft.com/office/officeart/2005/8/layout/list1"/>
    <dgm:cxn modelId="{A2360BC3-52D1-4948-97E6-7A2063F927B9}" type="presParOf" srcId="{22F16E9B-DE76-4F0E-B9DA-C6794132F4EC}" destId="{A2D147D5-E60F-4B7F-BB1F-68EFC8401115}" srcOrd="4" destOrd="0" presId="urn:microsoft.com/office/officeart/2005/8/layout/list1"/>
    <dgm:cxn modelId="{CE89BCED-08E4-4BF2-B028-34C2DC56ABEE}" type="presParOf" srcId="{A2D147D5-E60F-4B7F-BB1F-68EFC8401115}" destId="{72EDE1B1-062C-4C0C-AECD-445DD2002DF3}" srcOrd="0" destOrd="0" presId="urn:microsoft.com/office/officeart/2005/8/layout/list1"/>
    <dgm:cxn modelId="{88606AEE-D4BA-4A17-9893-74B191032694}" type="presParOf" srcId="{A2D147D5-E60F-4B7F-BB1F-68EFC8401115}" destId="{B3DCD1A9-B767-4026-A7AD-536B0B28FCA6}" srcOrd="1" destOrd="0" presId="urn:microsoft.com/office/officeart/2005/8/layout/list1"/>
    <dgm:cxn modelId="{30B71BC4-77D1-41C5-A97A-DA58AFA2AA62}" type="presParOf" srcId="{22F16E9B-DE76-4F0E-B9DA-C6794132F4EC}" destId="{D14BD1EF-870D-46D3-9D19-21E284825847}" srcOrd="5" destOrd="0" presId="urn:microsoft.com/office/officeart/2005/8/layout/list1"/>
    <dgm:cxn modelId="{0F06D327-CEC6-4883-B589-1767E5FEC182}" type="presParOf" srcId="{22F16E9B-DE76-4F0E-B9DA-C6794132F4EC}" destId="{2696C2D1-4903-41F8-8E9D-63BAB682B81A}" srcOrd="6" destOrd="0" presId="urn:microsoft.com/office/officeart/2005/8/layout/list1"/>
    <dgm:cxn modelId="{83978DAC-DD8C-43B1-9FF5-8C563818735D}" type="presParOf" srcId="{22F16E9B-DE76-4F0E-B9DA-C6794132F4EC}" destId="{8CBAB954-0A5A-4075-AD2F-097664D181D9}" srcOrd="7" destOrd="0" presId="urn:microsoft.com/office/officeart/2005/8/layout/list1"/>
    <dgm:cxn modelId="{3C52B153-C4F1-4505-A99C-039071BA0F61}" type="presParOf" srcId="{22F16E9B-DE76-4F0E-B9DA-C6794132F4EC}" destId="{0F733C2A-6C7D-4402-A373-FEBAD3EDDBC5}" srcOrd="8" destOrd="0" presId="urn:microsoft.com/office/officeart/2005/8/layout/list1"/>
    <dgm:cxn modelId="{B98B1E9C-8AE8-4E9D-83E2-EB3765E1A9FA}" type="presParOf" srcId="{0F733C2A-6C7D-4402-A373-FEBAD3EDDBC5}" destId="{16A5832E-04A5-429C-A4D0-B22FA1347A75}" srcOrd="0" destOrd="0" presId="urn:microsoft.com/office/officeart/2005/8/layout/list1"/>
    <dgm:cxn modelId="{94175388-88CA-49F0-B145-3DA3A546CF6B}" type="presParOf" srcId="{0F733C2A-6C7D-4402-A373-FEBAD3EDDBC5}" destId="{CBA637C3-5397-4B04-9B91-8C6DE4C60CE7}" srcOrd="1" destOrd="0" presId="urn:microsoft.com/office/officeart/2005/8/layout/list1"/>
    <dgm:cxn modelId="{9DD5152D-0709-4D9E-85BA-AFCD8DF84987}" type="presParOf" srcId="{22F16E9B-DE76-4F0E-B9DA-C6794132F4EC}" destId="{FDC98A31-7C55-414C-B360-76F407D439C1}" srcOrd="9" destOrd="0" presId="urn:microsoft.com/office/officeart/2005/8/layout/list1"/>
    <dgm:cxn modelId="{E25988AB-D4F2-4A91-AF9E-6CD017C6D34E}" type="presParOf" srcId="{22F16E9B-DE76-4F0E-B9DA-C6794132F4EC}" destId="{B405373A-F00B-4101-81BC-4D5B38D50498}" srcOrd="10" destOrd="0" presId="urn:microsoft.com/office/officeart/2005/8/layout/list1"/>
    <dgm:cxn modelId="{9CA4105E-27C7-4411-9813-EC510C40CC70}" type="presParOf" srcId="{22F16E9B-DE76-4F0E-B9DA-C6794132F4EC}" destId="{87239A79-7265-4B29-92F8-C3469FE33CD6}" srcOrd="11" destOrd="0" presId="urn:microsoft.com/office/officeart/2005/8/layout/list1"/>
    <dgm:cxn modelId="{D1EC4EA4-D3ED-4BC7-8B00-5F909F32F82F}" type="presParOf" srcId="{22F16E9B-DE76-4F0E-B9DA-C6794132F4EC}" destId="{227ED562-0F5D-40B2-9648-F9798703A008}" srcOrd="12" destOrd="0" presId="urn:microsoft.com/office/officeart/2005/8/layout/list1"/>
    <dgm:cxn modelId="{A007CBD0-9828-4E12-9A64-12AD846CBF88}" type="presParOf" srcId="{227ED562-0F5D-40B2-9648-F9798703A008}" destId="{D06470AF-74BB-4C9B-B2DA-97743449CF0B}" srcOrd="0" destOrd="0" presId="urn:microsoft.com/office/officeart/2005/8/layout/list1"/>
    <dgm:cxn modelId="{994DC7F9-D97C-4D60-AABF-9BC5105A606F}" type="presParOf" srcId="{227ED562-0F5D-40B2-9648-F9798703A008}" destId="{3BD46688-2428-400E-B131-0A08C10752A5}" srcOrd="1" destOrd="0" presId="urn:microsoft.com/office/officeart/2005/8/layout/list1"/>
    <dgm:cxn modelId="{6DC35E03-B1E1-4115-826B-22911D5A92A2}" type="presParOf" srcId="{22F16E9B-DE76-4F0E-B9DA-C6794132F4EC}" destId="{4F787A64-289A-44C4-AB22-5DFA1C54CF85}" srcOrd="13" destOrd="0" presId="urn:microsoft.com/office/officeart/2005/8/layout/list1"/>
    <dgm:cxn modelId="{7D9B60AC-5457-4FFA-A96D-C7FE0247E5A7}" type="presParOf" srcId="{22F16E9B-DE76-4F0E-B9DA-C6794132F4EC}" destId="{E2E2B014-1DEE-4144-9C0F-8D050E92F127}" srcOrd="14" destOrd="0" presId="urn:microsoft.com/office/officeart/2005/8/layout/list1"/>
    <dgm:cxn modelId="{11142C0C-84BC-435D-B835-E21AEFCDB6A1}" type="presParOf" srcId="{22F16E9B-DE76-4F0E-B9DA-C6794132F4EC}" destId="{3852D01C-662B-4B6F-B18E-AF2BE6462844}" srcOrd="15" destOrd="0" presId="urn:microsoft.com/office/officeart/2005/8/layout/list1"/>
    <dgm:cxn modelId="{C1C533BE-0649-4BA2-98D7-3AF4420BAE49}" type="presParOf" srcId="{22F16E9B-DE76-4F0E-B9DA-C6794132F4EC}" destId="{1B3BC209-6F3D-4390-B07B-A9996622832F}" srcOrd="16" destOrd="0" presId="urn:microsoft.com/office/officeart/2005/8/layout/list1"/>
    <dgm:cxn modelId="{5FA84E2C-A4DC-4876-A011-1B1EC0E41B8A}" type="presParOf" srcId="{1B3BC209-6F3D-4390-B07B-A9996622832F}" destId="{C035D335-9562-4860-8113-643DAD918834}" srcOrd="0" destOrd="0" presId="urn:microsoft.com/office/officeart/2005/8/layout/list1"/>
    <dgm:cxn modelId="{C8EB6630-3F94-413E-8C57-44C258B27BE8}" type="presParOf" srcId="{1B3BC209-6F3D-4390-B07B-A9996622832F}" destId="{B818DE1E-9B71-42D7-9E46-AC813CAF7674}" srcOrd="1" destOrd="0" presId="urn:microsoft.com/office/officeart/2005/8/layout/list1"/>
    <dgm:cxn modelId="{49CF40F4-506E-43F7-A496-855DE58166C1}" type="presParOf" srcId="{22F16E9B-DE76-4F0E-B9DA-C6794132F4EC}" destId="{711A5F5C-6DD4-4D59-A423-612FCCDC7259}" srcOrd="17" destOrd="0" presId="urn:microsoft.com/office/officeart/2005/8/layout/list1"/>
    <dgm:cxn modelId="{B11DDBA9-F3BF-43B8-A3E7-8A63DE7433FF}" type="presParOf" srcId="{22F16E9B-DE76-4F0E-B9DA-C6794132F4EC}" destId="{F98023A0-D5F2-4A80-9CE4-AC6FA001706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25297-EDC4-4742-AA4F-962BAB115F68}">
      <dsp:nvSpPr>
        <dsp:cNvPr id="0" name=""/>
        <dsp:cNvSpPr/>
      </dsp:nvSpPr>
      <dsp:spPr>
        <a:xfrm>
          <a:off x="3292643" y="53717"/>
          <a:ext cx="4932937" cy="13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 1 сентября 2011 года все первоклассники  обучаются в соответствии  с ФГОС НОО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2643" y="223054"/>
        <a:ext cx="4424927" cy="1016020"/>
      </dsp:txXfrm>
    </dsp:sp>
    <dsp:sp modelId="{10A5A380-31A9-4D6B-9373-CFB41B2CDCBB}">
      <dsp:nvSpPr>
        <dsp:cNvPr id="0" name=""/>
        <dsp:cNvSpPr/>
      </dsp:nvSpPr>
      <dsp:spPr>
        <a:xfrm>
          <a:off x="35934" y="12142"/>
          <a:ext cx="3288625" cy="145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effectLst/>
            </a:rPr>
            <a:t/>
          </a:r>
          <a:br>
            <a:rPr lang="ru-RU" sz="900" b="1" kern="1200" dirty="0" smtClean="0">
              <a:effectLst/>
            </a:rPr>
          </a:br>
          <a:r>
            <a:rPr lang="ru-RU" sz="1600" b="1" kern="1200" dirty="0" smtClean="0">
              <a:effectLst/>
            </a:rPr>
            <a:t/>
          </a:r>
          <a:br>
            <a:rPr lang="ru-RU" sz="1600" b="1" kern="1200" dirty="0" smtClean="0">
              <a:effectLst/>
            </a:rPr>
          </a:br>
          <a:endParaRPr lang="ru-RU" sz="1600" b="1" kern="1200" dirty="0" smtClean="0">
            <a:effectLst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П Р И К А З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6 </a:t>
          </a:r>
          <a:r>
            <a:rPr lang="ru-RU" sz="1200" b="1" u="none" kern="1200" dirty="0" smtClean="0">
              <a:effectLst/>
              <a:latin typeface="Times New Roman" pitchFamily="18" charset="0"/>
              <a:cs typeface="Times New Roman" pitchFamily="18" charset="0"/>
            </a:rPr>
            <a:t>октября  </a:t>
          </a:r>
          <a:r>
            <a:rPr lang="en-US" sz="1200" b="1" u="none" kern="1200" dirty="0" smtClean="0">
              <a:effectLst/>
              <a:latin typeface="Times New Roman" pitchFamily="18" charset="0"/>
              <a:cs typeface="Times New Roman" pitchFamily="18" charset="0"/>
            </a:rPr>
            <a:t>200</a:t>
          </a:r>
          <a:r>
            <a:rPr lang="ru-RU" sz="1200" b="1" u="none" kern="1200" dirty="0" smtClean="0">
              <a:effectLst/>
              <a:latin typeface="Times New Roman" pitchFamily="18" charset="0"/>
              <a:cs typeface="Times New Roman" pitchFamily="18" charset="0"/>
            </a:rPr>
            <a:t>9</a:t>
          </a:r>
          <a:r>
            <a:rPr lang="en-US" sz="1200" b="1" u="none" kern="1200" dirty="0" smtClean="0">
              <a:effectLst/>
              <a:latin typeface="Times New Roman" pitchFamily="18" charset="0"/>
              <a:cs typeface="Times New Roman" pitchFamily="18" charset="0"/>
            </a:rPr>
            <a:t>г</a:t>
          </a:r>
          <a:r>
            <a:rPr lang="ru-RU" sz="1200" b="1" u="none" kern="1200" dirty="0" smtClean="0">
              <a:effectLst/>
              <a:latin typeface="Times New Roman" pitchFamily="18" charset="0"/>
              <a:cs typeface="Times New Roman" pitchFamily="18" charset="0"/>
            </a:rPr>
            <a:t>. № </a:t>
          </a:r>
          <a:r>
            <a:rPr lang="ru-RU" sz="1200" b="1" u="sng" kern="1200" dirty="0" smtClean="0">
              <a:effectLst/>
              <a:latin typeface="Times New Roman" pitchFamily="18" charset="0"/>
              <a:cs typeface="Times New Roman" pitchFamily="18" charset="0"/>
            </a:rPr>
            <a:t>373</a:t>
          </a:r>
          <a:r>
            <a:rPr lang="ru-RU" sz="1200" b="1" u="none" kern="1200" dirty="0" smtClean="0"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sz="1200" b="1" u="none" kern="1200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200" b="1" u="none" kern="1200" dirty="0" smtClean="0">
              <a:effectLst/>
              <a:latin typeface="Times New Roman" pitchFamily="18" charset="0"/>
              <a:cs typeface="Times New Roman" pitchFamily="18" charset="0"/>
            </a:rPr>
            <a:t>Об утверждении </a:t>
          </a: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и введении в действие федерального  государственного образовательного стандарта начального общего образования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</a:rPr>
            <a:t/>
          </a:r>
          <a:br>
            <a:rPr lang="ru-RU" sz="1600" b="1" kern="1200" dirty="0" smtClean="0">
              <a:effectLst/>
            </a:rPr>
          </a:br>
          <a:endParaRPr lang="ru-RU" sz="1600" kern="1200" dirty="0"/>
        </a:p>
      </dsp:txBody>
      <dsp:txXfrm>
        <a:off x="107169" y="83377"/>
        <a:ext cx="3146155" cy="1316780"/>
      </dsp:txXfrm>
    </dsp:sp>
    <dsp:sp modelId="{934396BF-61ED-4348-AFE8-FF5F5929C6C9}">
      <dsp:nvSpPr>
        <dsp:cNvPr id="0" name=""/>
        <dsp:cNvSpPr/>
      </dsp:nvSpPr>
      <dsp:spPr>
        <a:xfrm>
          <a:off x="3291839" y="1596159"/>
          <a:ext cx="4937760" cy="13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 первого сентября 2012 года  возможен переход на ФГОС основного общего образования «по мере готовности» образовательных учреждений 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1839" y="1765496"/>
        <a:ext cx="4429750" cy="1016020"/>
      </dsp:txXfrm>
    </dsp:sp>
    <dsp:sp modelId="{A9EE5EFD-A064-4052-A56A-A1118DE2AF4C}">
      <dsp:nvSpPr>
        <dsp:cNvPr id="0" name=""/>
        <dsp:cNvSpPr/>
      </dsp:nvSpPr>
      <dsp:spPr>
        <a:xfrm>
          <a:off x="0" y="1596159"/>
          <a:ext cx="3291840" cy="13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504"/>
            </a:spcAft>
          </a:pPr>
          <a:endParaRPr lang="ru-RU" sz="12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504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П Р И К А З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17 декабря  </a:t>
          </a:r>
          <a:r>
            <a:rPr lang="en-US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20</a:t>
          </a: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10 </a:t>
          </a:r>
          <a:r>
            <a:rPr lang="en-US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г</a:t>
          </a: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. № </a:t>
          </a:r>
          <a:r>
            <a:rPr lang="ru-RU" sz="1200" b="1" u="sng" kern="1200" dirty="0" smtClean="0">
              <a:effectLst/>
              <a:latin typeface="Times New Roman" pitchFamily="18" charset="0"/>
              <a:cs typeface="Times New Roman" pitchFamily="18" charset="0"/>
            </a:rPr>
            <a:t>1897</a:t>
          </a:r>
          <a:br>
            <a:rPr lang="ru-RU" sz="1200" b="1" u="sng" kern="1200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Об утверждении федерального </a:t>
          </a:r>
          <a:b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государственного образовательного стандарта основного  общего образования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000" kern="1200" dirty="0" smtClean="0">
              <a:effectLst/>
            </a:rPr>
            <a:t>	</a:t>
          </a:r>
          <a:endParaRPr lang="ru-RU" sz="1000" kern="1200" dirty="0"/>
        </a:p>
      </dsp:txBody>
      <dsp:txXfrm>
        <a:off x="66131" y="1662290"/>
        <a:ext cx="3159578" cy="1222432"/>
      </dsp:txXfrm>
    </dsp:sp>
    <dsp:sp modelId="{AA0352E2-633F-4F7E-8DEF-31166C6F4738}">
      <dsp:nvSpPr>
        <dsp:cNvPr id="0" name=""/>
        <dsp:cNvSpPr/>
      </dsp:nvSpPr>
      <dsp:spPr>
        <a:xfrm>
          <a:off x="3292643" y="3128076"/>
          <a:ext cx="4932937" cy="13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 первого сентября 2013 года  возможен переход на ФГОС  среднего общего образования </a:t>
          </a:r>
          <a:r>
            <a:rPr kumimoji="0"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«по мере готовности» образовательных учреждений  </a:t>
          </a:r>
          <a:endParaRPr lang="ru-RU" sz="1500" kern="1200" dirty="0"/>
        </a:p>
      </dsp:txBody>
      <dsp:txXfrm>
        <a:off x="3292643" y="3297413"/>
        <a:ext cx="4424927" cy="1016020"/>
      </dsp:txXfrm>
    </dsp:sp>
    <dsp:sp modelId="{CD4E748D-E79E-4D7C-9E05-825FD62BCE42}">
      <dsp:nvSpPr>
        <dsp:cNvPr id="0" name=""/>
        <dsp:cNvSpPr/>
      </dsp:nvSpPr>
      <dsp:spPr>
        <a:xfrm>
          <a:off x="4018" y="3087764"/>
          <a:ext cx="3288625" cy="1438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300" dirty="0" smtClean="0">
              <a:effectLst/>
              <a:latin typeface="Times New Roman" pitchFamily="18" charset="0"/>
              <a:cs typeface="Times New Roman" pitchFamily="18" charset="0"/>
            </a:rPr>
            <a:t>ПРИКАЗ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12 мая </a:t>
          </a:r>
          <a:r>
            <a:rPr lang="en-US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20</a:t>
          </a: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12 </a:t>
          </a:r>
          <a:r>
            <a:rPr lang="en-US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г</a:t>
          </a: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. № </a:t>
          </a:r>
          <a:r>
            <a:rPr lang="ru-RU" sz="1200" b="1" u="sng" kern="1200" dirty="0" smtClean="0">
              <a:effectLst/>
              <a:latin typeface="Times New Roman" pitchFamily="18" charset="0"/>
              <a:cs typeface="Times New Roman" pitchFamily="18" charset="0"/>
            </a:rPr>
            <a:t>413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Об утверждении федерального государственного образовательного стандарта среднего (полного) общего образования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225" y="3157971"/>
        <a:ext cx="3148211" cy="1297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E8FF4-B48B-4081-A4E7-603C8A11E3B0}">
      <dsp:nvSpPr>
        <dsp:cNvPr id="0" name=""/>
        <dsp:cNvSpPr/>
      </dsp:nvSpPr>
      <dsp:spPr>
        <a:xfrm>
          <a:off x="0" y="230357"/>
          <a:ext cx="8892479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CE30E-0776-4199-BA31-220EB26FA2F1}">
      <dsp:nvSpPr>
        <dsp:cNvPr id="0" name=""/>
        <dsp:cNvSpPr/>
      </dsp:nvSpPr>
      <dsp:spPr>
        <a:xfrm>
          <a:off x="444624" y="69651"/>
          <a:ext cx="8078711" cy="3821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основной образовательной программы ФГОС СОО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277" y="88304"/>
        <a:ext cx="8041405" cy="344799"/>
      </dsp:txXfrm>
    </dsp:sp>
    <dsp:sp modelId="{D74060F8-0EC4-411C-8FFC-B7D70178CAD5}">
      <dsp:nvSpPr>
        <dsp:cNvPr id="0" name=""/>
        <dsp:cNvSpPr/>
      </dsp:nvSpPr>
      <dsp:spPr>
        <a:xfrm>
          <a:off x="0" y="850062"/>
          <a:ext cx="8892479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45622-9AEA-486E-AB3A-5C6F7F976274}">
      <dsp:nvSpPr>
        <dsp:cNvPr id="0" name=""/>
        <dsp:cNvSpPr/>
      </dsp:nvSpPr>
      <dsp:spPr>
        <a:xfrm>
          <a:off x="444624" y="689357"/>
          <a:ext cx="8078711" cy="3821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Приведение нормативной базы в соответствие с требованиями ФГОС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277" y="708010"/>
        <a:ext cx="8041405" cy="344799"/>
      </dsp:txXfrm>
    </dsp:sp>
    <dsp:sp modelId="{B36B257E-B706-446D-B0B0-ED4F3D02541D}">
      <dsp:nvSpPr>
        <dsp:cNvPr id="0" name=""/>
        <dsp:cNvSpPr/>
      </dsp:nvSpPr>
      <dsp:spPr>
        <a:xfrm>
          <a:off x="0" y="1469768"/>
          <a:ext cx="8892479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C7EAD-ACC2-439A-BBB8-731D34F972D6}">
      <dsp:nvSpPr>
        <dsp:cNvPr id="0" name=""/>
        <dsp:cNvSpPr/>
      </dsp:nvSpPr>
      <dsp:spPr>
        <a:xfrm>
          <a:off x="444624" y="1309062"/>
          <a:ext cx="8078711" cy="3821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Приведение в соответствие с требованиями должностных инструкций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277" y="1327715"/>
        <a:ext cx="8041405" cy="344799"/>
      </dsp:txXfrm>
    </dsp:sp>
    <dsp:sp modelId="{5BF04E8E-4983-47D0-B85B-A39E1F83B8DD}">
      <dsp:nvSpPr>
        <dsp:cNvPr id="0" name=""/>
        <dsp:cNvSpPr/>
      </dsp:nvSpPr>
      <dsp:spPr>
        <a:xfrm>
          <a:off x="0" y="2089473"/>
          <a:ext cx="8892479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B8B30-AD55-4219-853B-C7E09452DE65}">
      <dsp:nvSpPr>
        <dsp:cNvPr id="0" name=""/>
        <dsp:cNvSpPr/>
      </dsp:nvSpPr>
      <dsp:spPr>
        <a:xfrm>
          <a:off x="444624" y="1928768"/>
          <a:ext cx="8078711" cy="3821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списка учебников и учебных пособий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277" y="1947421"/>
        <a:ext cx="8041405" cy="344799"/>
      </dsp:txXfrm>
    </dsp:sp>
    <dsp:sp modelId="{497F2EB9-4AC3-4EB7-866B-033D50937A2B}">
      <dsp:nvSpPr>
        <dsp:cNvPr id="0" name=""/>
        <dsp:cNvSpPr/>
      </dsp:nvSpPr>
      <dsp:spPr>
        <a:xfrm>
          <a:off x="0" y="2709178"/>
          <a:ext cx="8892479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F82EE-E7AC-4723-B53B-4DF884646D79}">
      <dsp:nvSpPr>
        <dsp:cNvPr id="0" name=""/>
        <dsp:cNvSpPr/>
      </dsp:nvSpPr>
      <dsp:spPr>
        <a:xfrm>
          <a:off x="444624" y="2548473"/>
          <a:ext cx="8078711" cy="3821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модели организации внеурочной деятельности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277" y="2567126"/>
        <a:ext cx="8041405" cy="344799"/>
      </dsp:txXfrm>
    </dsp:sp>
    <dsp:sp modelId="{E80B91A9-7174-4CD8-B580-8AE9DD64F042}">
      <dsp:nvSpPr>
        <dsp:cNvPr id="0" name=""/>
        <dsp:cNvSpPr/>
      </dsp:nvSpPr>
      <dsp:spPr>
        <a:xfrm>
          <a:off x="0" y="3389578"/>
          <a:ext cx="8892479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5FC43-493F-416B-91F1-D5E090DC98EA}">
      <dsp:nvSpPr>
        <dsp:cNvPr id="0" name=""/>
        <dsp:cNvSpPr/>
      </dsp:nvSpPr>
      <dsp:spPr>
        <a:xfrm>
          <a:off x="444624" y="3168178"/>
          <a:ext cx="803488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плана методической работы для сопровождения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СОО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240" y="3189794"/>
        <a:ext cx="7991657" cy="399568"/>
      </dsp:txXfrm>
    </dsp:sp>
    <dsp:sp modelId="{E91DA581-36EF-4B4F-B96E-B838738B78DC}">
      <dsp:nvSpPr>
        <dsp:cNvPr id="0" name=""/>
        <dsp:cNvSpPr/>
      </dsp:nvSpPr>
      <dsp:spPr>
        <a:xfrm>
          <a:off x="0" y="4009284"/>
          <a:ext cx="8892479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8BB98-0E4B-4F8D-82E8-6D743AD3E977}">
      <dsp:nvSpPr>
        <dsp:cNvPr id="0" name=""/>
        <dsp:cNvSpPr/>
      </dsp:nvSpPr>
      <dsp:spPr>
        <a:xfrm>
          <a:off x="444624" y="3848578"/>
          <a:ext cx="8078711" cy="3821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педагогов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277" y="3867231"/>
        <a:ext cx="8041405" cy="344799"/>
      </dsp:txXfrm>
    </dsp:sp>
    <dsp:sp modelId="{1B650C57-C5A7-41D4-8428-D4D0B5847409}">
      <dsp:nvSpPr>
        <dsp:cNvPr id="0" name=""/>
        <dsp:cNvSpPr/>
      </dsp:nvSpPr>
      <dsp:spPr>
        <a:xfrm>
          <a:off x="0" y="4689684"/>
          <a:ext cx="8892479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714D8-9859-46DD-919A-5042289BE861}">
      <dsp:nvSpPr>
        <dsp:cNvPr id="0" name=""/>
        <dsp:cNvSpPr/>
      </dsp:nvSpPr>
      <dsp:spPr>
        <a:xfrm>
          <a:off x="444624" y="4468284"/>
          <a:ext cx="803488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условий реализации ООП СОО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240" y="4489900"/>
        <a:ext cx="799165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68AAB-0003-45C8-88BB-DE27ED80703C}">
      <dsp:nvSpPr>
        <dsp:cNvPr id="0" name=""/>
        <dsp:cNvSpPr/>
      </dsp:nvSpPr>
      <dsp:spPr>
        <a:xfrm>
          <a:off x="-5047448" y="-773293"/>
          <a:ext cx="6011081" cy="6011081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E55D6-114D-4CA3-9173-E5074EDBA630}">
      <dsp:nvSpPr>
        <dsp:cNvPr id="0" name=""/>
        <dsp:cNvSpPr/>
      </dsp:nvSpPr>
      <dsp:spPr>
        <a:xfrm>
          <a:off x="420980" y="292607"/>
          <a:ext cx="8085893" cy="558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Укомплектованность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980" y="292607"/>
        <a:ext cx="8085893" cy="558240"/>
      </dsp:txXfrm>
    </dsp:sp>
    <dsp:sp modelId="{490C56F5-E2BB-4294-B211-DB57DD00D96B}">
      <dsp:nvSpPr>
        <dsp:cNvPr id="0" name=""/>
        <dsp:cNvSpPr/>
      </dsp:nvSpPr>
      <dsp:spPr>
        <a:xfrm>
          <a:off x="72646" y="209161"/>
          <a:ext cx="697800" cy="6978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852D5-08F2-4F76-87E3-8742B0B0CCCC}">
      <dsp:nvSpPr>
        <dsp:cNvPr id="0" name=""/>
        <dsp:cNvSpPr/>
      </dsp:nvSpPr>
      <dsp:spPr>
        <a:xfrm>
          <a:off x="821565" y="1080122"/>
          <a:ext cx="7685874" cy="558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квалификации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565" y="1080122"/>
        <a:ext cx="7685874" cy="558240"/>
      </dsp:txXfrm>
    </dsp:sp>
    <dsp:sp modelId="{B04EF7F3-F0B0-4395-8DCD-9F97014D88F3}">
      <dsp:nvSpPr>
        <dsp:cNvPr id="0" name=""/>
        <dsp:cNvSpPr/>
      </dsp:nvSpPr>
      <dsp:spPr>
        <a:xfrm>
          <a:off x="472664" y="1046254"/>
          <a:ext cx="697800" cy="6978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1948F-DF71-454D-9454-0FF8BBA76662}">
      <dsp:nvSpPr>
        <dsp:cNvPr id="0" name=""/>
        <dsp:cNvSpPr/>
      </dsp:nvSpPr>
      <dsp:spPr>
        <a:xfrm>
          <a:off x="944338" y="1953127"/>
          <a:ext cx="7563101" cy="558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технологиями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4338" y="1953127"/>
        <a:ext cx="7563101" cy="558240"/>
      </dsp:txXfrm>
    </dsp:sp>
    <dsp:sp modelId="{AE7D225F-6642-418D-AD0B-36D191BF7BBA}">
      <dsp:nvSpPr>
        <dsp:cNvPr id="0" name=""/>
        <dsp:cNvSpPr/>
      </dsp:nvSpPr>
      <dsp:spPr>
        <a:xfrm>
          <a:off x="595438" y="1883347"/>
          <a:ext cx="697800" cy="6978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7BEAB-E17E-4C33-A4B5-9462753C8D26}">
      <dsp:nvSpPr>
        <dsp:cNvPr id="0" name=""/>
        <dsp:cNvSpPr/>
      </dsp:nvSpPr>
      <dsp:spPr>
        <a:xfrm>
          <a:off x="831633" y="2790220"/>
          <a:ext cx="7665737" cy="558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Регулярное использование цифровых технологий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633" y="2790220"/>
        <a:ext cx="7665737" cy="558240"/>
      </dsp:txXfrm>
    </dsp:sp>
    <dsp:sp modelId="{41FA69B8-01A7-4BE8-B2E0-9152F431DD11}">
      <dsp:nvSpPr>
        <dsp:cNvPr id="0" name=""/>
        <dsp:cNvSpPr/>
      </dsp:nvSpPr>
      <dsp:spPr>
        <a:xfrm>
          <a:off x="472664" y="2720440"/>
          <a:ext cx="697800" cy="6978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DA8D5-A78D-4B79-BFDC-64B5EBD187E5}">
      <dsp:nvSpPr>
        <dsp:cNvPr id="0" name=""/>
        <dsp:cNvSpPr/>
      </dsp:nvSpPr>
      <dsp:spPr>
        <a:xfrm>
          <a:off x="421546" y="3627312"/>
          <a:ext cx="8085893" cy="558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инструментами для оценки УУД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546" y="3627312"/>
        <a:ext cx="8085893" cy="558240"/>
      </dsp:txXfrm>
    </dsp:sp>
    <dsp:sp modelId="{55786780-B32F-40CF-9AB3-0B7CFE61FAAF}">
      <dsp:nvSpPr>
        <dsp:cNvPr id="0" name=""/>
        <dsp:cNvSpPr/>
      </dsp:nvSpPr>
      <dsp:spPr>
        <a:xfrm>
          <a:off x="72646" y="3557532"/>
          <a:ext cx="697800" cy="69780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3876F-3C89-406E-86DE-A1ADC724BF75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2E7E2-9C0F-4BD0-84CF-8519BC26165D}">
      <dsp:nvSpPr>
        <dsp:cNvPr id="0" name=""/>
        <dsp:cNvSpPr/>
      </dsp:nvSpPr>
      <dsp:spPr>
        <a:xfrm>
          <a:off x="416020" y="273019"/>
          <a:ext cx="7720006" cy="5458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Преемственность содержания и форм организации образовательной деятельности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020" y="273019"/>
        <a:ext cx="7720006" cy="545832"/>
      </dsp:txXfrm>
    </dsp:sp>
    <dsp:sp modelId="{DC389F3D-489F-47BE-8C2B-F5BBFD30E5E1}">
      <dsp:nvSpPr>
        <dsp:cNvPr id="0" name=""/>
        <dsp:cNvSpPr/>
      </dsp:nvSpPr>
      <dsp:spPr>
        <a:xfrm>
          <a:off x="74875" y="204790"/>
          <a:ext cx="682290" cy="6822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5A1DE-8AFA-4BBD-855F-48D1A754909E}">
      <dsp:nvSpPr>
        <dsp:cNvPr id="0" name=""/>
        <dsp:cNvSpPr/>
      </dsp:nvSpPr>
      <dsp:spPr>
        <a:xfrm>
          <a:off x="865004" y="1091664"/>
          <a:ext cx="7271022" cy="5458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Учет возрастного и психофизического развития обучающихся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5004" y="1091664"/>
        <a:ext cx="7271022" cy="545832"/>
      </dsp:txXfrm>
    </dsp:sp>
    <dsp:sp modelId="{612B4AD6-D2FD-44D0-8D77-850F1D068E7B}">
      <dsp:nvSpPr>
        <dsp:cNvPr id="0" name=""/>
        <dsp:cNvSpPr/>
      </dsp:nvSpPr>
      <dsp:spPr>
        <a:xfrm>
          <a:off x="523859" y="1023435"/>
          <a:ext cx="682290" cy="6822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EEFE9-EB1D-4E53-9D21-A50E536FE755}">
      <dsp:nvSpPr>
        <dsp:cNvPr id="0" name=""/>
        <dsp:cNvSpPr/>
      </dsp:nvSpPr>
      <dsp:spPr>
        <a:xfrm>
          <a:off x="1070314" y="1910308"/>
          <a:ext cx="7065712" cy="5458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Формирование и развитие психолого-педагогической компетентности обучающихся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0314" y="1910308"/>
        <a:ext cx="7065712" cy="545832"/>
      </dsp:txXfrm>
    </dsp:sp>
    <dsp:sp modelId="{9DEEE27A-BF1F-4653-AF0E-A99213D6F4AA}">
      <dsp:nvSpPr>
        <dsp:cNvPr id="0" name=""/>
        <dsp:cNvSpPr/>
      </dsp:nvSpPr>
      <dsp:spPr>
        <a:xfrm>
          <a:off x="729169" y="1842079"/>
          <a:ext cx="682290" cy="6822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3E020-122A-4ED4-BB28-0B5E87A577CA}">
      <dsp:nvSpPr>
        <dsp:cNvPr id="0" name=""/>
        <dsp:cNvSpPr/>
      </dsp:nvSpPr>
      <dsp:spPr>
        <a:xfrm>
          <a:off x="1070314" y="2728434"/>
          <a:ext cx="7065712" cy="5458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Вариативность направлений  психолого-педагогического сопровождения участников образовательных отношений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0314" y="2728434"/>
        <a:ext cx="7065712" cy="545832"/>
      </dsp:txXfrm>
    </dsp:sp>
    <dsp:sp modelId="{F1350F46-C392-4203-839C-6207DF96D8A3}">
      <dsp:nvSpPr>
        <dsp:cNvPr id="0" name=""/>
        <dsp:cNvSpPr/>
      </dsp:nvSpPr>
      <dsp:spPr>
        <a:xfrm>
          <a:off x="729169" y="2660205"/>
          <a:ext cx="682290" cy="6822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AD2E3-BF1D-4159-BF2C-1C626D068D1A}">
      <dsp:nvSpPr>
        <dsp:cNvPr id="0" name=""/>
        <dsp:cNvSpPr/>
      </dsp:nvSpPr>
      <dsp:spPr>
        <a:xfrm>
          <a:off x="865004" y="3547079"/>
          <a:ext cx="7271022" cy="5458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Диверсификацию уровней психолого-педагогического сопровождения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5004" y="3547079"/>
        <a:ext cx="7271022" cy="545832"/>
      </dsp:txXfrm>
    </dsp:sp>
    <dsp:sp modelId="{57D4FC10-C7EE-483A-84D8-A03B5991927D}">
      <dsp:nvSpPr>
        <dsp:cNvPr id="0" name=""/>
        <dsp:cNvSpPr/>
      </dsp:nvSpPr>
      <dsp:spPr>
        <a:xfrm>
          <a:off x="523859" y="3478850"/>
          <a:ext cx="682290" cy="6822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7FC02-D5A0-404F-AD77-6B6668270C86}">
      <dsp:nvSpPr>
        <dsp:cNvPr id="0" name=""/>
        <dsp:cNvSpPr/>
      </dsp:nvSpPr>
      <dsp:spPr>
        <a:xfrm>
          <a:off x="416020" y="4365724"/>
          <a:ext cx="7720006" cy="5458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Вариативность форм психолого-педагогического сопровождения участников образовательных отношений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020" y="4365724"/>
        <a:ext cx="7720006" cy="545832"/>
      </dsp:txXfrm>
    </dsp:sp>
    <dsp:sp modelId="{4C850785-B80C-404C-A143-C30EB6C262ED}">
      <dsp:nvSpPr>
        <dsp:cNvPr id="0" name=""/>
        <dsp:cNvSpPr/>
      </dsp:nvSpPr>
      <dsp:spPr>
        <a:xfrm>
          <a:off x="74875" y="4297495"/>
          <a:ext cx="682290" cy="6822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17AC4-50BB-4F50-B835-702C67C60623}">
      <dsp:nvSpPr>
        <dsp:cNvPr id="0" name=""/>
        <dsp:cNvSpPr/>
      </dsp:nvSpPr>
      <dsp:spPr>
        <a:xfrm>
          <a:off x="-3613373" y="-555275"/>
          <a:ext cx="4307503" cy="4307503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06935-EE6D-43CC-8876-498C18D4B266}">
      <dsp:nvSpPr>
        <dsp:cNvPr id="0" name=""/>
        <dsp:cNvSpPr/>
      </dsp:nvSpPr>
      <dsp:spPr>
        <a:xfrm>
          <a:off x="446362" y="319695"/>
          <a:ext cx="7659394" cy="6393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516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Комплекс информационных образовательных ресурсов, в том числе  цифровые образовательные    ресурсы;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362" y="319695"/>
        <a:ext cx="7659394" cy="639390"/>
      </dsp:txXfrm>
    </dsp:sp>
    <dsp:sp modelId="{34FB723C-D04C-48A9-9AF5-16C65FA2DBDD}">
      <dsp:nvSpPr>
        <dsp:cNvPr id="0" name=""/>
        <dsp:cNvSpPr/>
      </dsp:nvSpPr>
      <dsp:spPr>
        <a:xfrm>
          <a:off x="46743" y="239771"/>
          <a:ext cx="799237" cy="7992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0D263-A7AC-487B-B4D9-F0C814D2A757}">
      <dsp:nvSpPr>
        <dsp:cNvPr id="0" name=""/>
        <dsp:cNvSpPr/>
      </dsp:nvSpPr>
      <dsp:spPr>
        <a:xfrm>
          <a:off x="678780" y="1278780"/>
          <a:ext cx="7426975" cy="6393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516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Совокупность технологических средств ИКТ -   компьютеры,  иное информационное оборудование,    коммуникационные каналы;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8780" y="1278780"/>
        <a:ext cx="7426975" cy="639390"/>
      </dsp:txXfrm>
    </dsp:sp>
    <dsp:sp modelId="{2D9F35B8-A699-4938-9CB5-5BDA7C58110E}">
      <dsp:nvSpPr>
        <dsp:cNvPr id="0" name=""/>
        <dsp:cNvSpPr/>
      </dsp:nvSpPr>
      <dsp:spPr>
        <a:xfrm>
          <a:off x="279161" y="1198856"/>
          <a:ext cx="799237" cy="7992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60690-ED32-4274-9D14-E98FF603FA37}">
      <dsp:nvSpPr>
        <dsp:cNvPr id="0" name=""/>
        <dsp:cNvSpPr/>
      </dsp:nvSpPr>
      <dsp:spPr>
        <a:xfrm>
          <a:off x="446362" y="2237866"/>
          <a:ext cx="7659394" cy="6393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516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Система  педагогических технологий,    обеспечивающих обучение в современной    информационно-образовательной среде.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362" y="2237866"/>
        <a:ext cx="7659394" cy="639390"/>
      </dsp:txXfrm>
    </dsp:sp>
    <dsp:sp modelId="{2E5FAAC3-7248-44AB-A980-F781A3BD31BE}">
      <dsp:nvSpPr>
        <dsp:cNvPr id="0" name=""/>
        <dsp:cNvSpPr/>
      </dsp:nvSpPr>
      <dsp:spPr>
        <a:xfrm>
          <a:off x="46743" y="2157942"/>
          <a:ext cx="799237" cy="7992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D504-E6BA-45CF-9FB8-F508B7C1DFDE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6D165-DD3B-4A67-9FB5-6F4D9440A8DB}">
      <dsp:nvSpPr>
        <dsp:cNvPr id="0" name=""/>
        <dsp:cNvSpPr/>
      </dsp:nvSpPr>
      <dsp:spPr>
        <a:xfrm>
          <a:off x="552546" y="376446"/>
          <a:ext cx="7660038" cy="7532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  <a:cs typeface="Times New Roman" pitchFamily="18" charset="0"/>
            </a:rPr>
            <a:t>Обеспечить гарантии прав детей на получение бесплатного общедоступного среднего общего образования</a:t>
          </a: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>
        <a:off x="552546" y="376446"/>
        <a:ext cx="7660038" cy="753284"/>
      </dsp:txXfrm>
    </dsp:sp>
    <dsp:sp modelId="{B2E9E6D3-804F-4BAB-B992-2AA881BBB43E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16866-A871-429C-8A32-E4536D64F88D}">
      <dsp:nvSpPr>
        <dsp:cNvPr id="0" name=""/>
        <dsp:cNvSpPr/>
      </dsp:nvSpPr>
      <dsp:spPr>
        <a:xfrm>
          <a:off x="984421" y="1506568"/>
          <a:ext cx="7228163" cy="7532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  <a:cs typeface="Times New Roman" pitchFamily="18" charset="0"/>
            </a:rPr>
            <a:t>Обеспечивать возможность исполнения требований ФГОС СОО</a:t>
          </a: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>
        <a:off x="984421" y="1506568"/>
        <a:ext cx="7228163" cy="753284"/>
      </dsp:txXfrm>
    </dsp:sp>
    <dsp:sp modelId="{9D45768B-DEB0-4FF8-AF77-9CD403A45C0A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C27AC-B0B8-46B2-9F6E-B7C591B28C23}">
      <dsp:nvSpPr>
        <dsp:cNvPr id="0" name=""/>
        <dsp:cNvSpPr/>
      </dsp:nvSpPr>
      <dsp:spPr>
        <a:xfrm>
          <a:off x="984421" y="2448272"/>
          <a:ext cx="7228163" cy="1130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Обеспечивать реализацию обязательной части ООП СОО и части, формируемой участниками образовательных отношений, включая выполнение индивидуальных проектов и внеурочную деятельность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4421" y="2448272"/>
        <a:ext cx="7228163" cy="1130122"/>
      </dsp:txXfrm>
    </dsp:sp>
    <dsp:sp modelId="{CAEFAE7D-8F0B-47ED-99BB-F5E5745FA536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2826-3C42-4AEF-96D7-55A367754DE5}">
      <dsp:nvSpPr>
        <dsp:cNvPr id="0" name=""/>
        <dsp:cNvSpPr/>
      </dsp:nvSpPr>
      <dsp:spPr>
        <a:xfrm>
          <a:off x="552546" y="3766813"/>
          <a:ext cx="7660038" cy="7532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itchFamily="18" charset="0"/>
              <a:cs typeface="Times New Roman" pitchFamily="18" charset="0"/>
            </a:rPr>
            <a:t>Отражать структуру и объём расходов, необходимых для реализации ООП СОО</a:t>
          </a: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>
        <a:off x="552546" y="3766813"/>
        <a:ext cx="7660038" cy="753284"/>
      </dsp:txXfrm>
    </dsp:sp>
    <dsp:sp modelId="{4EA882A1-753E-4358-B9E1-A72D37741BBC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D5EC8-61CC-4071-B3D4-9B4717CEDEAF}">
      <dsp:nvSpPr>
        <dsp:cNvPr id="0" name=""/>
        <dsp:cNvSpPr/>
      </dsp:nvSpPr>
      <dsp:spPr>
        <a:xfrm>
          <a:off x="432997" y="210"/>
          <a:ext cx="3455540" cy="17277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соответствовать государственным санитарно-эпидемиологическим правилам и нормативам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602" y="50815"/>
        <a:ext cx="3354330" cy="1626560"/>
      </dsp:txXfrm>
    </dsp:sp>
    <dsp:sp modelId="{604C07CE-CE15-41AC-8178-EB3FAC6D8A15}">
      <dsp:nvSpPr>
        <dsp:cNvPr id="0" name=""/>
        <dsp:cNvSpPr/>
      </dsp:nvSpPr>
      <dsp:spPr>
        <a:xfrm>
          <a:off x="4752422" y="210"/>
          <a:ext cx="3455540" cy="17277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обеспечивать возможность безопасной и комфортной организации всех видов урочной и внеурочной деятельности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3027" y="50815"/>
        <a:ext cx="3354330" cy="1626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93557-B6CF-4A23-8148-32D3407A85C7}">
      <dsp:nvSpPr>
        <dsp:cNvPr id="0" name=""/>
        <dsp:cNvSpPr/>
      </dsp:nvSpPr>
      <dsp:spPr>
        <a:xfrm>
          <a:off x="0" y="618615"/>
          <a:ext cx="864096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2A6A7-7094-4626-9C22-505E2DFD92A2}">
      <dsp:nvSpPr>
        <dsp:cNvPr id="0" name=""/>
        <dsp:cNvSpPr/>
      </dsp:nvSpPr>
      <dsp:spPr>
        <a:xfrm>
          <a:off x="411373" y="54661"/>
          <a:ext cx="8227468" cy="888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Недостаточная информированность работников о необходимых изменениях в организации образовательной деятельности по достижению планируемых результатов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754" y="98042"/>
        <a:ext cx="8140706" cy="801912"/>
      </dsp:txXfrm>
    </dsp:sp>
    <dsp:sp modelId="{2696C2D1-4903-41F8-8E9D-63BAB682B81A}">
      <dsp:nvSpPr>
        <dsp:cNvPr id="0" name=""/>
        <dsp:cNvSpPr/>
      </dsp:nvSpPr>
      <dsp:spPr>
        <a:xfrm>
          <a:off x="0" y="1616535"/>
          <a:ext cx="864096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CD1A9-B767-4026-A7AD-536B0B28FCA6}">
      <dsp:nvSpPr>
        <dsp:cNvPr id="0" name=""/>
        <dsp:cNvSpPr/>
      </dsp:nvSpPr>
      <dsp:spPr>
        <a:xfrm>
          <a:off x="411373" y="1291815"/>
          <a:ext cx="8227468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Недостаточная информированность родителей и учащихся о специфике профильного обучения по ФГОС СОО</a:t>
          </a:r>
          <a:endParaRPr lang="ru-RU" sz="2100" b="1" kern="1200" dirty="0"/>
        </a:p>
      </dsp:txBody>
      <dsp:txXfrm>
        <a:off x="443076" y="1323518"/>
        <a:ext cx="8164062" cy="586034"/>
      </dsp:txXfrm>
    </dsp:sp>
    <dsp:sp modelId="{B405373A-F00B-4101-81BC-4D5B38D50498}">
      <dsp:nvSpPr>
        <dsp:cNvPr id="0" name=""/>
        <dsp:cNvSpPr/>
      </dsp:nvSpPr>
      <dsp:spPr>
        <a:xfrm>
          <a:off x="0" y="2768314"/>
          <a:ext cx="864096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637C3-5397-4B04-9B91-8C6DE4C60CE7}">
      <dsp:nvSpPr>
        <dsp:cNvPr id="0" name=""/>
        <dsp:cNvSpPr/>
      </dsp:nvSpPr>
      <dsp:spPr>
        <a:xfrm>
          <a:off x="411373" y="2289735"/>
          <a:ext cx="8227468" cy="8032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Отсутствие сформированной модели </a:t>
          </a:r>
          <a:r>
            <a:rPr lang="ru-RU" sz="2100" b="1" kern="1200" dirty="0" err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тьюторского</a:t>
          </a:r>
          <a:r>
            <a:rPr lang="ru-RU" sz="2100" b="1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 сопровождения проектной деятельности обучающихся 10-11 классов</a:t>
          </a:r>
          <a:endParaRPr lang="ru-RU" sz="2100" b="1" kern="1200" dirty="0"/>
        </a:p>
      </dsp:txBody>
      <dsp:txXfrm>
        <a:off x="450587" y="2328949"/>
        <a:ext cx="8149040" cy="724870"/>
      </dsp:txXfrm>
    </dsp:sp>
    <dsp:sp modelId="{E2E2B014-1DEE-4144-9C0F-8D050E92F127}">
      <dsp:nvSpPr>
        <dsp:cNvPr id="0" name=""/>
        <dsp:cNvSpPr/>
      </dsp:nvSpPr>
      <dsp:spPr>
        <a:xfrm>
          <a:off x="0" y="3766234"/>
          <a:ext cx="864096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46688-2428-400E-B131-0A08C10752A5}">
      <dsp:nvSpPr>
        <dsp:cNvPr id="0" name=""/>
        <dsp:cNvSpPr/>
      </dsp:nvSpPr>
      <dsp:spPr>
        <a:xfrm>
          <a:off x="411373" y="3441514"/>
          <a:ext cx="8227468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Неготовность ОО обеспечить необходимые условия реализации ФГОС СОО</a:t>
          </a:r>
          <a:endParaRPr lang="ru-RU" sz="2100" b="1" kern="1200" dirty="0"/>
        </a:p>
      </dsp:txBody>
      <dsp:txXfrm>
        <a:off x="443076" y="3473217"/>
        <a:ext cx="8164062" cy="586034"/>
      </dsp:txXfrm>
    </dsp:sp>
    <dsp:sp modelId="{F98023A0-D5F2-4A80-9CE4-AC6FA001706F}">
      <dsp:nvSpPr>
        <dsp:cNvPr id="0" name=""/>
        <dsp:cNvSpPr/>
      </dsp:nvSpPr>
      <dsp:spPr>
        <a:xfrm>
          <a:off x="0" y="4764154"/>
          <a:ext cx="864096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8DE1E-9B71-42D7-9E46-AC813CAF7674}">
      <dsp:nvSpPr>
        <dsp:cNvPr id="0" name=""/>
        <dsp:cNvSpPr/>
      </dsp:nvSpPr>
      <dsp:spPr>
        <a:xfrm>
          <a:off x="424875" y="4439434"/>
          <a:ext cx="8214301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</a:t>
          </a:r>
          <a:r>
            <a:rPr lang="ru-RU" sz="2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ресурсозатратность</a:t>
          </a: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деятельности по созданию вариативной образовательной среды в ОО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578" y="4471137"/>
        <a:ext cx="8150895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0.13788</cdr:x>
      <cdr:y>0</cdr:y>
    </cdr:from>
    <cdr:to>
      <cdr:x>0.66334</cdr:x>
      <cdr:y>0.16583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9427" y="-1412776"/>
          <a:ext cx="3237257" cy="76206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88E6-4166-4488-8DD8-BB3B1CA4D8C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A63C4-E664-4D44-80B1-D64293954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4FCC-09E4-4750-B27E-762C13593C1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3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A63C4-E664-4D44-80B1-D642939544F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0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BBCB4-41A0-4BF8-92FD-3183E60A504C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4EA18-4E3A-438F-9F9A-87059B327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jpe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9.jpeg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7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568952" cy="28803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МЕХАНИЗМЫ РЕАЛИЗАЦИИ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СОО.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 ООП СОО.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kern="0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3298823" y="5229201"/>
            <a:ext cx="54979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defRPr/>
            </a:pPr>
            <a:r>
              <a:rPr lang="ru-RU" sz="2000" b="1" i="1" kern="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                                                   </a:t>
            </a:r>
          </a:p>
          <a:p>
            <a:pPr>
              <a:defRPr/>
            </a:pPr>
            <a:endParaRPr lang="ru-RU" sz="2000" b="1" i="1" kern="0" dirty="0">
              <a:solidFill>
                <a:schemeClr val="tx2">
                  <a:lumMod val="50000"/>
                </a:schemeClr>
              </a:solidFill>
              <a:latin typeface="Garamond" pitchFamily="18" charset="0"/>
              <a:ea typeface="+mj-ea"/>
              <a:cs typeface="+mj-cs"/>
            </a:endParaRPr>
          </a:p>
          <a:p>
            <a:pPr>
              <a:defRPr/>
            </a:pPr>
            <a:endParaRPr lang="ru-RU" sz="2000" b="1" i="1" kern="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ru-RU" sz="8000" b="1" i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0" b="1" i="1" kern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г. Бузулук, 2020 г.</a:t>
            </a:r>
            <a:endParaRPr lang="ru-RU" sz="8000" b="1" i="1" kern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148905"/>
            <a:ext cx="6778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общеобразовательное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автономное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чреждение 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города Бузулука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Средняя </a:t>
            </a:r>
            <a:endParaRPr lang="ru-RU" sz="2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общеобразовательная школа №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 им. А.С. Пушкина</a:t>
            </a:r>
            <a:endParaRPr lang="ru-RU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data3.proshkolu.ru/content/media/pic/std/1000000/675000/674384-7f4b187e7d567dd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443659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aramond" pitchFamily="18" charset="0"/>
                <a:cs typeface="Times New Roman" pitchFamily="18" charset="0"/>
              </a:rPr>
              <a:t>КАДРОВОЕ ОБЕСПЕЧЕНИЕ</a:t>
            </a:r>
            <a:endParaRPr lang="ru-RU" sz="24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98541039"/>
              </p:ext>
            </p:extLst>
          </p:nvPr>
        </p:nvGraphicFramePr>
        <p:xfrm>
          <a:off x="179512" y="1556792"/>
          <a:ext cx="8568952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034" y="180588"/>
            <a:ext cx="576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34421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ПСИХОЛОГО-ПЕДАГОГИЧЕСКОЕ ОБЕСПЕЧЕНИЕ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97125771"/>
              </p:ext>
            </p:extLst>
          </p:nvPr>
        </p:nvGraphicFramePr>
        <p:xfrm>
          <a:off x="323528" y="1412776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73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034" y="180588"/>
            <a:ext cx="576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0140" y="210513"/>
            <a:ext cx="657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ИНФОРМАЦИОННО-МЕТОДИЧЕСКОЕ ОБЕСПЕЧЕНИЕ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Пользователь\Desktop\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107657" cy="27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9585105"/>
              </p:ext>
            </p:extLst>
          </p:nvPr>
        </p:nvGraphicFramePr>
        <p:xfrm>
          <a:off x="457199" y="1600201"/>
          <a:ext cx="8147249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23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034" y="180588"/>
            <a:ext cx="576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2158103"/>
              </p:ext>
            </p:extLst>
          </p:nvPr>
        </p:nvGraphicFramePr>
        <p:xfrm>
          <a:off x="323528" y="1484784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55776" y="411420"/>
            <a:ext cx="5804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10023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034" y="180588"/>
            <a:ext cx="576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8058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ТЕХНИЧЕСКОЕ ОСНАЩЕНИЕ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600201"/>
            <a:ext cx="8229600" cy="13247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Здание ОО, набор, размещение, площадь, освещенность, воздушно-тепловой режим, помещений для образовательной деятельности, отдыха, питания, медицинского обслуживания должны:</a:t>
            </a:r>
          </a:p>
          <a:p>
            <a:pPr marL="0" indent="0">
              <a:buFont typeface="Arial" pitchFamily="34" charset="0"/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Desktop\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7192"/>
            <a:ext cx="2781329" cy="16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02085960"/>
              </p:ext>
            </p:extLst>
          </p:nvPr>
        </p:nvGraphicFramePr>
        <p:xfrm>
          <a:off x="179513" y="3356992"/>
          <a:ext cx="864096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23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157327"/>
            <a:ext cx="6948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СЛОЖНОСТИ РЕАЛИЗАЦИИ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ФГОС СОО</a:t>
            </a:r>
            <a:endParaRPr lang="ru-RU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46447931"/>
              </p:ext>
            </p:extLst>
          </p:nvPr>
        </p:nvGraphicFramePr>
        <p:xfrm>
          <a:off x="251520" y="1484784"/>
          <a:ext cx="864096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4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034" y="180588"/>
            <a:ext cx="576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9258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ДОРОЖНАЯ КАРТА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(сетевой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график) по  формированию необходимой системы условий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реализации ООП СОО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478668"/>
            <a:ext cx="3600400" cy="5089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0700"/>
            <a:ext cx="3687350" cy="522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23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034" y="180588"/>
            <a:ext cx="576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3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Готовить школу к ребенку,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не ребенка к школе </a:t>
            </a:r>
            <a:endParaRPr lang="ru-RU" sz="3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А.Г.Асмолов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9312" y="68431"/>
            <a:ext cx="69711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Муниципальное общеобразовательное автономное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учреждение  города Бузулука  «Средняя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общеобразовательная школа № 6 им. А.С. Пушкина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11760" y="357461"/>
            <a:ext cx="66247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ramond" pitchFamily="18" charset="0"/>
                <a:cs typeface="Times New Roman" pitchFamily="18" charset="0"/>
              </a:rPr>
              <a:t>НОРМАТИВНЫЕ ОСНОВАНИЯ</a:t>
            </a:r>
            <a:endParaRPr lang="ru-RU" sz="31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62880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29.12.2012 №273-ФЗ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17.05.2012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№413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федерального государственного образовательного стандарта среднего общего образования» (в ред. Приказов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29.12.2014 №1645, от 31.12.2015 №1578, от 29.06.2017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№613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29.12.2010  № 189 «Об утверждении СанПиН 2.4.2.2821-10 «Санитарно-эпидемиологические требования к условиям и организации обучения в общеобразовательных учреждениях»;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основная образовательная программа среднего общего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(одобрена решением федерального учебно-методического объединения по общему образованию, протокол от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28.06.2016 №2/16-з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95557" y="151472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 системы    ФГОС  общего образования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4850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08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319087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Методологическая основа Стандарта - 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системно-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1556792"/>
            <a:ext cx="2592288" cy="12961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Начальная школа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44416" y="2971219"/>
            <a:ext cx="2592288" cy="129614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школа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59696" y="4313802"/>
            <a:ext cx="2592288" cy="129614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51984" y="1747664"/>
            <a:ext cx="5380456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Первичные навыки самостоятельного поиска знаний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3068960"/>
            <a:ext cx="5380456" cy="10075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Самостоятельная навигация по освоенным предметным знаниям при решении конкретных задач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4437112"/>
            <a:ext cx="5380456" cy="117283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полученных знаний в учебной, проектной и учебно – исследовательской деятельности на предпрофессиональном уровне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2705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27354" y="-11595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605688"/>
              </p:ext>
            </p:extLst>
          </p:nvPr>
        </p:nvGraphicFramePr>
        <p:xfrm>
          <a:off x="67032" y="1412776"/>
          <a:ext cx="6160731" cy="459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300192" y="1276570"/>
            <a:ext cx="2664296" cy="5320782"/>
          </a:xfrm>
          <a:prstGeom prst="upArrowCallout">
            <a:avLst>
              <a:gd name="adj1" fmla="val 48444"/>
              <a:gd name="adj2" fmla="val 39619"/>
              <a:gd name="adj3" fmla="val 16521"/>
              <a:gd name="adj4" fmla="val 90201"/>
            </a:avLst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>
              <a:solidFill>
                <a:schemeClr val="bg1"/>
              </a:solidFill>
            </a:endParaRPr>
          </a:p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372200" y="3284984"/>
            <a:ext cx="2374900" cy="1058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Учитель –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выбор путей,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средств, способов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1706" y="4581128"/>
            <a:ext cx="2206757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–       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 в  разработке ООП, учебных планов,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формировании своей структуры, штатного расписания,  выборе оборудования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3591" y="3814415"/>
            <a:ext cx="509786" cy="451643"/>
          </a:xfrm>
          <a:prstGeom prst="rect">
            <a:avLst/>
          </a:prstGeom>
          <a:noFill/>
        </p:spPr>
      </p:pic>
      <p:pic>
        <p:nvPicPr>
          <p:cNvPr id="14" name="Picture 2" descr="C:\Users\Admin\Pictures\MB900433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1707" y="4695733"/>
            <a:ext cx="432048" cy="43204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7262361" y="2804983"/>
            <a:ext cx="557313" cy="541783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6372200" y="2090146"/>
            <a:ext cx="2376263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Ученик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выбор индивидуальной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траектории развития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0" t="19792" r="59473" b="65416"/>
          <a:stretch/>
        </p:blipFill>
        <p:spPr bwMode="auto">
          <a:xfrm>
            <a:off x="6689863" y="1019206"/>
            <a:ext cx="1739574" cy="49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3646" y="188640"/>
            <a:ext cx="678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ФГОС – стандарты выбора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60119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        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80%/20%  70%/30%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60%/40%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23728" y="4035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ПЕРВООЧЕРЕДНЫЕ ДЕЙСТВИЯ</a:t>
            </a:r>
            <a:endParaRPr lang="ru-RU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72128149"/>
              </p:ext>
            </p:extLst>
          </p:nvPr>
        </p:nvGraphicFramePr>
        <p:xfrm>
          <a:off x="144016" y="1484784"/>
          <a:ext cx="8892480" cy="513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034" y="180588"/>
            <a:ext cx="576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ФГОС СОО – как изменится старшая школа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01.09.2020 г.?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0554" y="1916832"/>
            <a:ext cx="74578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Технологии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Организация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Система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достижений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Воспитательная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Учебные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Компетентность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2705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9312" y="1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30554" y="1628800"/>
            <a:ext cx="1944216" cy="7092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68210" y="1628800"/>
            <a:ext cx="2160240" cy="7092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одержательный раздел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1616478"/>
            <a:ext cx="2202608" cy="637220"/>
          </a:xfrm>
          <a:prstGeom prst="roundRect">
            <a:avLst>
              <a:gd name="adj" fmla="val 1948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2708920"/>
            <a:ext cx="172819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Пояснительная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записка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8033" y="3717032"/>
            <a:ext cx="172819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27741" y="4797152"/>
            <a:ext cx="172819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оценки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53376" y="5877272"/>
            <a:ext cx="172819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коррекционной работы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1799" y="4741477"/>
            <a:ext cx="1728192" cy="703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воспитания и социализации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21799" y="3661792"/>
            <a:ext cx="1746666" cy="703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рограммы учебных предметов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4234" y="2658162"/>
            <a:ext cx="172819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развития УУД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21374" y="4741476"/>
            <a:ext cx="1728193" cy="919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условий реализации ООП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2662" y="3596172"/>
            <a:ext cx="1728192" cy="768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внеурочной деятельности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21376" y="2635460"/>
            <a:ext cx="172819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763688" y="2420888"/>
            <a:ext cx="22814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763687" y="3429000"/>
            <a:ext cx="22814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788587" y="4453445"/>
            <a:ext cx="22814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90294" y="5517232"/>
            <a:ext cx="22814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349609" y="4403540"/>
            <a:ext cx="22814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9323" y="3373760"/>
            <a:ext cx="22814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235535" y="2347428"/>
            <a:ext cx="22814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096418" y="4403540"/>
            <a:ext cx="22814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096418" y="3284984"/>
            <a:ext cx="22814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071397" y="2326014"/>
            <a:ext cx="22814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35115" y="1892487"/>
            <a:ext cx="351025" cy="85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1912630"/>
            <a:ext cx="351025" cy="85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32442" y="200904"/>
            <a:ext cx="6488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ООП СОО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908" t="59041" r="50861" b="17019"/>
          <a:stretch>
            <a:fillRect/>
          </a:stretch>
        </p:blipFill>
        <p:spPr bwMode="auto">
          <a:xfrm>
            <a:off x="1844666" y="7937"/>
            <a:ext cx="7294688" cy="1268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7937"/>
            <a:ext cx="1837516" cy="12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16632"/>
            <a:ext cx="7204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условий реализации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988840"/>
            <a:ext cx="2232248" cy="91440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Кадровые условия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3312" y="1924472"/>
            <a:ext cx="2160240" cy="91440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804" y="4049144"/>
            <a:ext cx="2304256" cy="91440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 условия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95236" y="4807412"/>
            <a:ext cx="2376264" cy="91440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Финансово-экономические условия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4123928"/>
            <a:ext cx="2376264" cy="91440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Информационно-методические условия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3108" y="2143116"/>
            <a:ext cx="4536504" cy="266429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Условия реализации ООП СОО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767</Words>
  <Application>Microsoft Office PowerPoint</Application>
  <PresentationFormat>Экран (4:3)</PresentationFormat>
  <Paragraphs>141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ОСНОВНЫЕ МЕХАНИЗМЫ РЕАЛИЗАЦИИ  ФГОС  СОО. Организационный раздел ООП СОО.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mash18</dc:creator>
  <cp:lastModifiedBy>Директор</cp:lastModifiedBy>
  <cp:revision>422</cp:revision>
  <cp:lastPrinted>2016-10-03T12:55:08Z</cp:lastPrinted>
  <dcterms:created xsi:type="dcterms:W3CDTF">2014-12-05T03:21:18Z</dcterms:created>
  <dcterms:modified xsi:type="dcterms:W3CDTF">2020-03-10T04:25:21Z</dcterms:modified>
</cp:coreProperties>
</file>